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9" r:id="rId3"/>
    <p:sldId id="258" r:id="rId4"/>
    <p:sldId id="306" r:id="rId5"/>
    <p:sldId id="292" r:id="rId6"/>
    <p:sldId id="293" r:id="rId7"/>
    <p:sldId id="308" r:id="rId8"/>
    <p:sldId id="307" r:id="rId9"/>
    <p:sldId id="260" r:id="rId10"/>
    <p:sldId id="294" r:id="rId11"/>
    <p:sldId id="265" r:id="rId12"/>
    <p:sldId id="304" r:id="rId13"/>
    <p:sldId id="267" r:id="rId14"/>
    <p:sldId id="270" r:id="rId15"/>
    <p:sldId id="268" r:id="rId16"/>
    <p:sldId id="261" r:id="rId17"/>
    <p:sldId id="303" r:id="rId18"/>
    <p:sldId id="272" r:id="rId19"/>
    <p:sldId id="300" r:id="rId20"/>
    <p:sldId id="274" r:id="rId21"/>
    <p:sldId id="302" r:id="rId22"/>
    <p:sldId id="276" r:id="rId23"/>
    <p:sldId id="277" r:id="rId24"/>
    <p:sldId id="278" r:id="rId25"/>
    <p:sldId id="279" r:id="rId26"/>
    <p:sldId id="280" r:id="rId27"/>
    <p:sldId id="281" r:id="rId28"/>
    <p:sldId id="282" r:id="rId29"/>
    <p:sldId id="283" r:id="rId30"/>
    <p:sldId id="284" r:id="rId31"/>
    <p:sldId id="285" r:id="rId32"/>
    <p:sldId id="286" r:id="rId33"/>
    <p:sldId id="288" r:id="rId34"/>
    <p:sldId id="289" r:id="rId35"/>
    <p:sldId id="290" r:id="rId36"/>
    <p:sldId id="296"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bster, Paul" initials="WP" lastIdx="5" clrIdx="0">
    <p:extLst>
      <p:ext uri="{19B8F6BF-5375-455C-9EA6-DF929625EA0E}">
        <p15:presenceInfo xmlns:p15="http://schemas.microsoft.com/office/powerpoint/2012/main" userId="Webster, Paul" providerId="None"/>
      </p:ext>
    </p:extLst>
  </p:cmAuthor>
  <p:cmAuthor id="2" name="Kim, Stephen S" initials="KSS" lastIdx="7" clrIdx="1">
    <p:extLst>
      <p:ext uri="{19B8F6BF-5375-455C-9EA6-DF929625EA0E}">
        <p15:presenceInfo xmlns:p15="http://schemas.microsoft.com/office/powerpoint/2012/main" userId="S::Stephen.S.Kim@hud.gov::95b04382-337c-4e11-a7d3-ad444d84aa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9F9"/>
    <a:srgbClr val="1A5C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7" autoAdjust="0"/>
    <p:restoredTop sz="94660"/>
  </p:normalViewPr>
  <p:slideViewPr>
    <p:cSldViewPr snapToGrid="0">
      <p:cViewPr varScale="1">
        <p:scale>
          <a:sx n="82" d="100"/>
          <a:sy n="82" d="100"/>
        </p:scale>
        <p:origin x="64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C49968-41CA-46F1-B23E-4E58A27D75B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D6061AA5-9AAD-4A76-B28A-550862FFBC9D}">
      <dgm:prSet phldrT="[Text]"/>
      <dgm:spPr/>
      <dgm:t>
        <a:bodyPr/>
        <a:lstStyle/>
        <a:p>
          <a:r>
            <a:rPr lang="en-US" dirty="0"/>
            <a:t>What are indirect costs?</a:t>
          </a:r>
        </a:p>
      </dgm:t>
    </dgm:pt>
    <dgm:pt modelId="{3309F6C5-95AE-40F4-9061-94930A639CA1}" type="parTrans" cxnId="{D8B4F3FF-116A-4D48-A6DF-C52F0118A57E}">
      <dgm:prSet/>
      <dgm:spPr/>
      <dgm:t>
        <a:bodyPr/>
        <a:lstStyle/>
        <a:p>
          <a:endParaRPr lang="en-US"/>
        </a:p>
      </dgm:t>
    </dgm:pt>
    <dgm:pt modelId="{FFE70A91-EDE8-423A-8E3A-5357C769B28D}" type="sibTrans" cxnId="{D8B4F3FF-116A-4D48-A6DF-C52F0118A57E}">
      <dgm:prSet/>
      <dgm:spPr/>
      <dgm:t>
        <a:bodyPr/>
        <a:lstStyle/>
        <a:p>
          <a:endParaRPr lang="en-US"/>
        </a:p>
      </dgm:t>
    </dgm:pt>
    <dgm:pt modelId="{9EC19D4E-0FAD-4085-A7B2-7025AFFA37EE}">
      <dgm:prSet phldrT="[Text]"/>
      <dgm:spPr/>
      <dgm:t>
        <a:bodyPr/>
        <a:lstStyle/>
        <a:p>
          <a:r>
            <a:rPr lang="en-US" dirty="0"/>
            <a:t>How are they documented?</a:t>
          </a:r>
        </a:p>
      </dgm:t>
    </dgm:pt>
    <dgm:pt modelId="{15C571F8-C90D-487B-BE34-FF3A383C5404}" type="parTrans" cxnId="{7ED9EE0D-84AE-4B76-A822-0CE842911E4F}">
      <dgm:prSet/>
      <dgm:spPr/>
      <dgm:t>
        <a:bodyPr/>
        <a:lstStyle/>
        <a:p>
          <a:endParaRPr lang="en-US"/>
        </a:p>
      </dgm:t>
    </dgm:pt>
    <dgm:pt modelId="{0C8AFC1C-BD1D-4180-AFF3-B9C36781D52B}" type="sibTrans" cxnId="{7ED9EE0D-84AE-4B76-A822-0CE842911E4F}">
      <dgm:prSet/>
      <dgm:spPr/>
      <dgm:t>
        <a:bodyPr/>
        <a:lstStyle/>
        <a:p>
          <a:endParaRPr lang="en-US"/>
        </a:p>
      </dgm:t>
    </dgm:pt>
    <dgm:pt modelId="{D3836E15-160B-4D7F-9C6C-0286BDC22F00}">
      <dgm:prSet phldrT="[Text]"/>
      <dgm:spPr/>
      <dgm:t>
        <a:bodyPr/>
        <a:lstStyle/>
        <a:p>
          <a:r>
            <a:rPr lang="en-US" dirty="0"/>
            <a:t>How are they recovered?</a:t>
          </a:r>
        </a:p>
      </dgm:t>
    </dgm:pt>
    <dgm:pt modelId="{81A8E48F-0B2C-4A41-A0B0-05DB1F5B8EF7}" type="parTrans" cxnId="{19D3F733-BB7C-4209-B5FB-8B4128C092F8}">
      <dgm:prSet/>
      <dgm:spPr/>
      <dgm:t>
        <a:bodyPr/>
        <a:lstStyle/>
        <a:p>
          <a:endParaRPr lang="en-US"/>
        </a:p>
      </dgm:t>
    </dgm:pt>
    <dgm:pt modelId="{9D669494-EA13-4CC0-9B01-142CEF3109EC}" type="sibTrans" cxnId="{19D3F733-BB7C-4209-B5FB-8B4128C092F8}">
      <dgm:prSet/>
      <dgm:spPr/>
      <dgm:t>
        <a:bodyPr/>
        <a:lstStyle/>
        <a:p>
          <a:endParaRPr lang="en-US"/>
        </a:p>
      </dgm:t>
    </dgm:pt>
    <dgm:pt modelId="{9B1B3E70-4E40-4F8B-A9AA-9DAD55789D7D}" type="pres">
      <dgm:prSet presAssocID="{D9C49968-41CA-46F1-B23E-4E58A27D75B5}" presName="linear" presStyleCnt="0">
        <dgm:presLayoutVars>
          <dgm:dir/>
          <dgm:animLvl val="lvl"/>
          <dgm:resizeHandles val="exact"/>
        </dgm:presLayoutVars>
      </dgm:prSet>
      <dgm:spPr/>
    </dgm:pt>
    <dgm:pt modelId="{401514F5-B41D-416E-B0E2-5A8AD71D8903}" type="pres">
      <dgm:prSet presAssocID="{D6061AA5-9AAD-4A76-B28A-550862FFBC9D}" presName="parentLin" presStyleCnt="0"/>
      <dgm:spPr/>
    </dgm:pt>
    <dgm:pt modelId="{A1466EB3-8359-424A-B0EE-E05150D0BACF}" type="pres">
      <dgm:prSet presAssocID="{D6061AA5-9AAD-4A76-B28A-550862FFBC9D}" presName="parentLeftMargin" presStyleLbl="node1" presStyleIdx="0" presStyleCnt="3"/>
      <dgm:spPr/>
    </dgm:pt>
    <dgm:pt modelId="{3C6DE614-9F82-4FD6-B97C-C87AF3B9D580}" type="pres">
      <dgm:prSet presAssocID="{D6061AA5-9AAD-4A76-B28A-550862FFBC9D}" presName="parentText" presStyleLbl="node1" presStyleIdx="0" presStyleCnt="3">
        <dgm:presLayoutVars>
          <dgm:chMax val="0"/>
          <dgm:bulletEnabled val="1"/>
        </dgm:presLayoutVars>
      </dgm:prSet>
      <dgm:spPr/>
    </dgm:pt>
    <dgm:pt modelId="{2782CC07-3142-47F9-83C3-10E78108AF16}" type="pres">
      <dgm:prSet presAssocID="{D6061AA5-9AAD-4A76-B28A-550862FFBC9D}" presName="negativeSpace" presStyleCnt="0"/>
      <dgm:spPr/>
    </dgm:pt>
    <dgm:pt modelId="{A3D8DBD5-0BB3-4103-B394-64AF88A27654}" type="pres">
      <dgm:prSet presAssocID="{D6061AA5-9AAD-4A76-B28A-550862FFBC9D}" presName="childText" presStyleLbl="conFgAcc1" presStyleIdx="0" presStyleCnt="3">
        <dgm:presLayoutVars>
          <dgm:bulletEnabled val="1"/>
        </dgm:presLayoutVars>
      </dgm:prSet>
      <dgm:spPr/>
    </dgm:pt>
    <dgm:pt modelId="{A6E0A614-4AF9-4438-9563-8FD59CAB87C0}" type="pres">
      <dgm:prSet presAssocID="{FFE70A91-EDE8-423A-8E3A-5357C769B28D}" presName="spaceBetweenRectangles" presStyleCnt="0"/>
      <dgm:spPr/>
    </dgm:pt>
    <dgm:pt modelId="{6B78C8C4-B902-40C9-B63A-8F5C2B366356}" type="pres">
      <dgm:prSet presAssocID="{9EC19D4E-0FAD-4085-A7B2-7025AFFA37EE}" presName="parentLin" presStyleCnt="0"/>
      <dgm:spPr/>
    </dgm:pt>
    <dgm:pt modelId="{53FBA3AF-5335-4FB0-9D85-1350A25178D4}" type="pres">
      <dgm:prSet presAssocID="{9EC19D4E-0FAD-4085-A7B2-7025AFFA37EE}" presName="parentLeftMargin" presStyleLbl="node1" presStyleIdx="0" presStyleCnt="3"/>
      <dgm:spPr/>
    </dgm:pt>
    <dgm:pt modelId="{E4F17531-4A0C-4A5B-ABBC-7BFA9640EBF3}" type="pres">
      <dgm:prSet presAssocID="{9EC19D4E-0FAD-4085-A7B2-7025AFFA37EE}" presName="parentText" presStyleLbl="node1" presStyleIdx="1" presStyleCnt="3">
        <dgm:presLayoutVars>
          <dgm:chMax val="0"/>
          <dgm:bulletEnabled val="1"/>
        </dgm:presLayoutVars>
      </dgm:prSet>
      <dgm:spPr/>
    </dgm:pt>
    <dgm:pt modelId="{AE79D38A-0A1A-406F-9D5A-8DEE76AE7753}" type="pres">
      <dgm:prSet presAssocID="{9EC19D4E-0FAD-4085-A7B2-7025AFFA37EE}" presName="negativeSpace" presStyleCnt="0"/>
      <dgm:spPr/>
    </dgm:pt>
    <dgm:pt modelId="{076E96AE-C083-4AA5-AC4D-82FB744AF663}" type="pres">
      <dgm:prSet presAssocID="{9EC19D4E-0FAD-4085-A7B2-7025AFFA37EE}" presName="childText" presStyleLbl="conFgAcc1" presStyleIdx="1" presStyleCnt="3">
        <dgm:presLayoutVars>
          <dgm:bulletEnabled val="1"/>
        </dgm:presLayoutVars>
      </dgm:prSet>
      <dgm:spPr/>
    </dgm:pt>
    <dgm:pt modelId="{55158C8D-7A84-4E1A-8D70-0F435D4DB5E9}" type="pres">
      <dgm:prSet presAssocID="{0C8AFC1C-BD1D-4180-AFF3-B9C36781D52B}" presName="spaceBetweenRectangles" presStyleCnt="0"/>
      <dgm:spPr/>
    </dgm:pt>
    <dgm:pt modelId="{10357213-060D-45DB-96C4-34AEC8CC908F}" type="pres">
      <dgm:prSet presAssocID="{D3836E15-160B-4D7F-9C6C-0286BDC22F00}" presName="parentLin" presStyleCnt="0"/>
      <dgm:spPr/>
    </dgm:pt>
    <dgm:pt modelId="{01B06BFF-EC3A-47DC-8948-0DF7238F29B1}" type="pres">
      <dgm:prSet presAssocID="{D3836E15-160B-4D7F-9C6C-0286BDC22F00}" presName="parentLeftMargin" presStyleLbl="node1" presStyleIdx="1" presStyleCnt="3"/>
      <dgm:spPr/>
    </dgm:pt>
    <dgm:pt modelId="{4AE48884-E350-49E6-91F1-3FE6D616FEA8}" type="pres">
      <dgm:prSet presAssocID="{D3836E15-160B-4D7F-9C6C-0286BDC22F00}" presName="parentText" presStyleLbl="node1" presStyleIdx="2" presStyleCnt="3">
        <dgm:presLayoutVars>
          <dgm:chMax val="0"/>
          <dgm:bulletEnabled val="1"/>
        </dgm:presLayoutVars>
      </dgm:prSet>
      <dgm:spPr/>
    </dgm:pt>
    <dgm:pt modelId="{BB42CF9F-BE33-4296-9B71-BCED150BFA8E}" type="pres">
      <dgm:prSet presAssocID="{D3836E15-160B-4D7F-9C6C-0286BDC22F00}" presName="negativeSpace" presStyleCnt="0"/>
      <dgm:spPr/>
    </dgm:pt>
    <dgm:pt modelId="{4B56A0DD-A1C6-40F9-A213-5E90C0F7A319}" type="pres">
      <dgm:prSet presAssocID="{D3836E15-160B-4D7F-9C6C-0286BDC22F00}" presName="childText" presStyleLbl="conFgAcc1" presStyleIdx="2" presStyleCnt="3">
        <dgm:presLayoutVars>
          <dgm:bulletEnabled val="1"/>
        </dgm:presLayoutVars>
      </dgm:prSet>
      <dgm:spPr/>
    </dgm:pt>
  </dgm:ptLst>
  <dgm:cxnLst>
    <dgm:cxn modelId="{E02A4103-92AC-4C1E-99F9-ACB7B54DE9FF}" type="presOf" srcId="{D3836E15-160B-4D7F-9C6C-0286BDC22F00}" destId="{01B06BFF-EC3A-47DC-8948-0DF7238F29B1}" srcOrd="0" destOrd="0" presId="urn:microsoft.com/office/officeart/2005/8/layout/list1"/>
    <dgm:cxn modelId="{7ED9EE0D-84AE-4B76-A822-0CE842911E4F}" srcId="{D9C49968-41CA-46F1-B23E-4E58A27D75B5}" destId="{9EC19D4E-0FAD-4085-A7B2-7025AFFA37EE}" srcOrd="1" destOrd="0" parTransId="{15C571F8-C90D-487B-BE34-FF3A383C5404}" sibTransId="{0C8AFC1C-BD1D-4180-AFF3-B9C36781D52B}"/>
    <dgm:cxn modelId="{9F891013-420E-4A89-A965-F783187AAF6F}" type="presOf" srcId="{D6061AA5-9AAD-4A76-B28A-550862FFBC9D}" destId="{3C6DE614-9F82-4FD6-B97C-C87AF3B9D580}" srcOrd="1" destOrd="0" presId="urn:microsoft.com/office/officeart/2005/8/layout/list1"/>
    <dgm:cxn modelId="{19D3F733-BB7C-4209-B5FB-8B4128C092F8}" srcId="{D9C49968-41CA-46F1-B23E-4E58A27D75B5}" destId="{D3836E15-160B-4D7F-9C6C-0286BDC22F00}" srcOrd="2" destOrd="0" parTransId="{81A8E48F-0B2C-4A41-A0B0-05DB1F5B8EF7}" sibTransId="{9D669494-EA13-4CC0-9B01-142CEF3109EC}"/>
    <dgm:cxn modelId="{804C0F5B-C052-4D02-BE95-2E95E9C7B748}" type="presOf" srcId="{D6061AA5-9AAD-4A76-B28A-550862FFBC9D}" destId="{A1466EB3-8359-424A-B0EE-E05150D0BACF}" srcOrd="0" destOrd="0" presId="urn:microsoft.com/office/officeart/2005/8/layout/list1"/>
    <dgm:cxn modelId="{73D5845B-068D-4C78-8375-B785DE081CD3}" type="presOf" srcId="{9EC19D4E-0FAD-4085-A7B2-7025AFFA37EE}" destId="{53FBA3AF-5335-4FB0-9D85-1350A25178D4}" srcOrd="0" destOrd="0" presId="urn:microsoft.com/office/officeart/2005/8/layout/list1"/>
    <dgm:cxn modelId="{727BBDB7-B143-4616-9D69-F7334E17A839}" type="presOf" srcId="{9EC19D4E-0FAD-4085-A7B2-7025AFFA37EE}" destId="{E4F17531-4A0C-4A5B-ABBC-7BFA9640EBF3}" srcOrd="1" destOrd="0" presId="urn:microsoft.com/office/officeart/2005/8/layout/list1"/>
    <dgm:cxn modelId="{AA0738D8-69B1-4E5C-8A42-B0F974E184B9}" type="presOf" srcId="{D9C49968-41CA-46F1-B23E-4E58A27D75B5}" destId="{9B1B3E70-4E40-4F8B-A9AA-9DAD55789D7D}" srcOrd="0" destOrd="0" presId="urn:microsoft.com/office/officeart/2005/8/layout/list1"/>
    <dgm:cxn modelId="{74B5C3E1-2389-44B5-9F3F-A8AF06D65CEE}" type="presOf" srcId="{D3836E15-160B-4D7F-9C6C-0286BDC22F00}" destId="{4AE48884-E350-49E6-91F1-3FE6D616FEA8}" srcOrd="1" destOrd="0" presId="urn:microsoft.com/office/officeart/2005/8/layout/list1"/>
    <dgm:cxn modelId="{D8B4F3FF-116A-4D48-A6DF-C52F0118A57E}" srcId="{D9C49968-41CA-46F1-B23E-4E58A27D75B5}" destId="{D6061AA5-9AAD-4A76-B28A-550862FFBC9D}" srcOrd="0" destOrd="0" parTransId="{3309F6C5-95AE-40F4-9061-94930A639CA1}" sibTransId="{FFE70A91-EDE8-423A-8E3A-5357C769B28D}"/>
    <dgm:cxn modelId="{892BE4F8-AD9E-4BD1-9F04-C67516F06CFF}" type="presParOf" srcId="{9B1B3E70-4E40-4F8B-A9AA-9DAD55789D7D}" destId="{401514F5-B41D-416E-B0E2-5A8AD71D8903}" srcOrd="0" destOrd="0" presId="urn:microsoft.com/office/officeart/2005/8/layout/list1"/>
    <dgm:cxn modelId="{82224B77-EEE0-4676-86AB-C407EB7D18BF}" type="presParOf" srcId="{401514F5-B41D-416E-B0E2-5A8AD71D8903}" destId="{A1466EB3-8359-424A-B0EE-E05150D0BACF}" srcOrd="0" destOrd="0" presId="urn:microsoft.com/office/officeart/2005/8/layout/list1"/>
    <dgm:cxn modelId="{CF2D5924-2233-48C0-B1A2-C51C33842208}" type="presParOf" srcId="{401514F5-B41D-416E-B0E2-5A8AD71D8903}" destId="{3C6DE614-9F82-4FD6-B97C-C87AF3B9D580}" srcOrd="1" destOrd="0" presId="urn:microsoft.com/office/officeart/2005/8/layout/list1"/>
    <dgm:cxn modelId="{50693E49-A509-4C6E-9A4D-C8755F694BC0}" type="presParOf" srcId="{9B1B3E70-4E40-4F8B-A9AA-9DAD55789D7D}" destId="{2782CC07-3142-47F9-83C3-10E78108AF16}" srcOrd="1" destOrd="0" presId="urn:microsoft.com/office/officeart/2005/8/layout/list1"/>
    <dgm:cxn modelId="{E04694B5-D96C-4DEE-B921-6310B6894CE2}" type="presParOf" srcId="{9B1B3E70-4E40-4F8B-A9AA-9DAD55789D7D}" destId="{A3D8DBD5-0BB3-4103-B394-64AF88A27654}" srcOrd="2" destOrd="0" presId="urn:microsoft.com/office/officeart/2005/8/layout/list1"/>
    <dgm:cxn modelId="{0E987725-BF2D-4999-BD58-C58F9DC90D1B}" type="presParOf" srcId="{9B1B3E70-4E40-4F8B-A9AA-9DAD55789D7D}" destId="{A6E0A614-4AF9-4438-9563-8FD59CAB87C0}" srcOrd="3" destOrd="0" presId="urn:microsoft.com/office/officeart/2005/8/layout/list1"/>
    <dgm:cxn modelId="{15D8FAFC-26BD-4A82-BAAD-BF8EBA56B775}" type="presParOf" srcId="{9B1B3E70-4E40-4F8B-A9AA-9DAD55789D7D}" destId="{6B78C8C4-B902-40C9-B63A-8F5C2B366356}" srcOrd="4" destOrd="0" presId="urn:microsoft.com/office/officeart/2005/8/layout/list1"/>
    <dgm:cxn modelId="{3B3F8B24-1268-49EF-8DB6-8A8FBF6C7793}" type="presParOf" srcId="{6B78C8C4-B902-40C9-B63A-8F5C2B366356}" destId="{53FBA3AF-5335-4FB0-9D85-1350A25178D4}" srcOrd="0" destOrd="0" presId="urn:microsoft.com/office/officeart/2005/8/layout/list1"/>
    <dgm:cxn modelId="{ED2BAFC9-F75C-4E05-9F2A-2A9E464769CE}" type="presParOf" srcId="{6B78C8C4-B902-40C9-B63A-8F5C2B366356}" destId="{E4F17531-4A0C-4A5B-ABBC-7BFA9640EBF3}" srcOrd="1" destOrd="0" presId="urn:microsoft.com/office/officeart/2005/8/layout/list1"/>
    <dgm:cxn modelId="{DEA39742-30E9-4CAC-9B21-5B978B7B0201}" type="presParOf" srcId="{9B1B3E70-4E40-4F8B-A9AA-9DAD55789D7D}" destId="{AE79D38A-0A1A-406F-9D5A-8DEE76AE7753}" srcOrd="5" destOrd="0" presId="urn:microsoft.com/office/officeart/2005/8/layout/list1"/>
    <dgm:cxn modelId="{84C20505-E5EF-434A-B017-0E9D959825EB}" type="presParOf" srcId="{9B1B3E70-4E40-4F8B-A9AA-9DAD55789D7D}" destId="{076E96AE-C083-4AA5-AC4D-82FB744AF663}" srcOrd="6" destOrd="0" presId="urn:microsoft.com/office/officeart/2005/8/layout/list1"/>
    <dgm:cxn modelId="{794024F6-1E67-46FF-90F2-7E2012BA38CA}" type="presParOf" srcId="{9B1B3E70-4E40-4F8B-A9AA-9DAD55789D7D}" destId="{55158C8D-7A84-4E1A-8D70-0F435D4DB5E9}" srcOrd="7" destOrd="0" presId="urn:microsoft.com/office/officeart/2005/8/layout/list1"/>
    <dgm:cxn modelId="{94842C67-E40F-4EBD-BA4F-E40967AB9934}" type="presParOf" srcId="{9B1B3E70-4E40-4F8B-A9AA-9DAD55789D7D}" destId="{10357213-060D-45DB-96C4-34AEC8CC908F}" srcOrd="8" destOrd="0" presId="urn:microsoft.com/office/officeart/2005/8/layout/list1"/>
    <dgm:cxn modelId="{4A08F522-11E8-4C9B-87CF-7A34D940E227}" type="presParOf" srcId="{10357213-060D-45DB-96C4-34AEC8CC908F}" destId="{01B06BFF-EC3A-47DC-8948-0DF7238F29B1}" srcOrd="0" destOrd="0" presId="urn:microsoft.com/office/officeart/2005/8/layout/list1"/>
    <dgm:cxn modelId="{1E1920E7-14EC-4926-9EB7-51AFA017CF85}" type="presParOf" srcId="{10357213-060D-45DB-96C4-34AEC8CC908F}" destId="{4AE48884-E350-49E6-91F1-3FE6D616FEA8}" srcOrd="1" destOrd="0" presId="urn:microsoft.com/office/officeart/2005/8/layout/list1"/>
    <dgm:cxn modelId="{1A4B15BB-0E04-4AFD-BDE4-E55642F8C8AA}" type="presParOf" srcId="{9B1B3E70-4E40-4F8B-A9AA-9DAD55789D7D}" destId="{BB42CF9F-BE33-4296-9B71-BCED150BFA8E}" srcOrd="9" destOrd="0" presId="urn:microsoft.com/office/officeart/2005/8/layout/list1"/>
    <dgm:cxn modelId="{1994D7A1-8AE2-4366-938D-712BD3A30B66}" type="presParOf" srcId="{9B1B3E70-4E40-4F8B-A9AA-9DAD55789D7D}" destId="{4B56A0DD-A1C6-40F9-A213-5E90C0F7A319}"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4C0E37-6F52-4E3C-A29B-66D5B482F38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6189081-D98F-45DB-9539-3BB5BD42B8A5}">
      <dgm:prSet phldrT="[Text]" custT="1"/>
      <dgm:spPr/>
      <dgm:t>
        <a:bodyPr/>
        <a:lstStyle/>
        <a:p>
          <a:pPr algn="ctr"/>
          <a:r>
            <a:rPr lang="en-US" sz="2800" dirty="0"/>
            <a:t>Indirect Costs</a:t>
          </a:r>
        </a:p>
      </dgm:t>
    </dgm:pt>
    <dgm:pt modelId="{ACDC5BC7-EE54-4EDB-A6E8-013ACCDD7F24}" type="parTrans" cxnId="{80C01247-F5E8-4E19-9BAC-145DB1008C50}">
      <dgm:prSet/>
      <dgm:spPr/>
      <dgm:t>
        <a:bodyPr/>
        <a:lstStyle/>
        <a:p>
          <a:endParaRPr lang="en-US"/>
        </a:p>
      </dgm:t>
    </dgm:pt>
    <dgm:pt modelId="{81AF005F-3EDD-49E7-906E-67A8E451881A}" type="sibTrans" cxnId="{80C01247-F5E8-4E19-9BAC-145DB1008C50}">
      <dgm:prSet/>
      <dgm:spPr/>
      <dgm:t>
        <a:bodyPr/>
        <a:lstStyle/>
        <a:p>
          <a:endParaRPr lang="en-US"/>
        </a:p>
      </dgm:t>
    </dgm:pt>
    <dgm:pt modelId="{334418EF-461D-4749-A7D2-2110F90EE473}">
      <dgm:prSet phldrT="[Text]" custT="1"/>
      <dgm:spPr/>
      <dgm:t>
        <a:bodyPr/>
        <a:lstStyle/>
        <a:p>
          <a:pPr algn="ctr"/>
          <a:r>
            <a:rPr lang="en-US" sz="2800" dirty="0"/>
            <a:t>Cost objective</a:t>
          </a:r>
        </a:p>
      </dgm:t>
    </dgm:pt>
    <dgm:pt modelId="{9FECA37E-C088-475B-A74C-B199B2348E0E}" type="parTrans" cxnId="{F708B906-64FC-4B0E-BAB8-430014941394}">
      <dgm:prSet/>
      <dgm:spPr/>
      <dgm:t>
        <a:bodyPr/>
        <a:lstStyle/>
        <a:p>
          <a:endParaRPr lang="en-US"/>
        </a:p>
      </dgm:t>
    </dgm:pt>
    <dgm:pt modelId="{6A689316-665A-48BA-A217-E66A517A1CEE}" type="sibTrans" cxnId="{F708B906-64FC-4B0E-BAB8-430014941394}">
      <dgm:prSet/>
      <dgm:spPr/>
      <dgm:t>
        <a:bodyPr/>
        <a:lstStyle/>
        <a:p>
          <a:endParaRPr lang="en-US"/>
        </a:p>
      </dgm:t>
    </dgm:pt>
    <dgm:pt modelId="{F85DA982-B173-4BD5-965A-837F7D6E972D}">
      <dgm:prSet phldrT="[Text]" custT="1"/>
      <dgm:spPr/>
      <dgm:t>
        <a:bodyPr/>
        <a:lstStyle/>
        <a:p>
          <a:pPr algn="ctr"/>
          <a:r>
            <a:rPr lang="en-US" sz="2800" dirty="0"/>
            <a:t>Indirect cost rate</a:t>
          </a:r>
        </a:p>
      </dgm:t>
    </dgm:pt>
    <dgm:pt modelId="{0D405FCA-D407-4092-BCDC-12177F818A5E}" type="parTrans" cxnId="{8E90F36C-770C-4CFE-AFDB-484103B440B0}">
      <dgm:prSet/>
      <dgm:spPr/>
      <dgm:t>
        <a:bodyPr/>
        <a:lstStyle/>
        <a:p>
          <a:endParaRPr lang="en-US"/>
        </a:p>
      </dgm:t>
    </dgm:pt>
    <dgm:pt modelId="{D63423A4-D22C-4858-9782-9676D273B0A6}" type="sibTrans" cxnId="{8E90F36C-770C-4CFE-AFDB-484103B440B0}">
      <dgm:prSet/>
      <dgm:spPr/>
      <dgm:t>
        <a:bodyPr/>
        <a:lstStyle/>
        <a:p>
          <a:endParaRPr lang="en-US"/>
        </a:p>
      </dgm:t>
    </dgm:pt>
    <dgm:pt modelId="{99CD7AF4-30CD-4645-96D6-6A4E29C6D699}">
      <dgm:prSet custT="1"/>
      <dgm:spPr/>
      <dgm:t>
        <a:bodyPr/>
        <a:lstStyle/>
        <a:p>
          <a:pPr algn="ctr"/>
          <a:r>
            <a:rPr lang="en-US" sz="2800" dirty="0"/>
            <a:t>10% de minimis rate</a:t>
          </a:r>
        </a:p>
      </dgm:t>
    </dgm:pt>
    <dgm:pt modelId="{C8E0B251-83FE-45EA-9E95-F7086957333F}" type="parTrans" cxnId="{DC3A761B-BBE5-4A43-9C1D-64CC61723934}">
      <dgm:prSet/>
      <dgm:spPr/>
      <dgm:t>
        <a:bodyPr/>
        <a:lstStyle/>
        <a:p>
          <a:endParaRPr lang="en-US"/>
        </a:p>
      </dgm:t>
    </dgm:pt>
    <dgm:pt modelId="{A741D0CB-9A2B-4AA3-856F-538F704B8AE2}" type="sibTrans" cxnId="{DC3A761B-BBE5-4A43-9C1D-64CC61723934}">
      <dgm:prSet/>
      <dgm:spPr/>
      <dgm:t>
        <a:bodyPr/>
        <a:lstStyle/>
        <a:p>
          <a:endParaRPr lang="en-US"/>
        </a:p>
      </dgm:t>
    </dgm:pt>
    <dgm:pt modelId="{C0A69CB8-2D65-496B-A708-F313054B8B0D}">
      <dgm:prSet custT="1"/>
      <dgm:spPr/>
      <dgm:t>
        <a:bodyPr/>
        <a:lstStyle/>
        <a:p>
          <a:pPr algn="ctr"/>
          <a:r>
            <a:rPr lang="en-US" sz="2800" dirty="0"/>
            <a:t>Indirect cost rate proposal</a:t>
          </a:r>
        </a:p>
      </dgm:t>
    </dgm:pt>
    <dgm:pt modelId="{8FBFD5B5-6693-4CD2-9094-652D172AE335}" type="parTrans" cxnId="{BD70479C-E8C3-4EDF-95F8-DAA0EA8D362B}">
      <dgm:prSet/>
      <dgm:spPr/>
      <dgm:t>
        <a:bodyPr/>
        <a:lstStyle/>
        <a:p>
          <a:endParaRPr lang="en-US"/>
        </a:p>
      </dgm:t>
    </dgm:pt>
    <dgm:pt modelId="{EA6F0120-A6BD-4FDA-888B-ABCF1375C4AF}" type="sibTrans" cxnId="{BD70479C-E8C3-4EDF-95F8-DAA0EA8D362B}">
      <dgm:prSet/>
      <dgm:spPr/>
      <dgm:t>
        <a:bodyPr/>
        <a:lstStyle/>
        <a:p>
          <a:endParaRPr lang="en-US"/>
        </a:p>
      </dgm:t>
    </dgm:pt>
    <dgm:pt modelId="{201D8EFA-89B0-4B00-8FCA-2AD92CFF535D}">
      <dgm:prSet custT="1"/>
      <dgm:spPr/>
      <dgm:t>
        <a:bodyPr/>
        <a:lstStyle/>
        <a:p>
          <a:pPr algn="ctr"/>
          <a:r>
            <a:rPr lang="en-US" sz="2800" dirty="0"/>
            <a:t>Cognizant Agency</a:t>
          </a:r>
        </a:p>
      </dgm:t>
    </dgm:pt>
    <dgm:pt modelId="{01B466D9-C23A-4A4E-9745-4D7A2406A1EE}" type="parTrans" cxnId="{0D444999-5DBE-49C1-B105-5396060ECE74}">
      <dgm:prSet/>
      <dgm:spPr/>
      <dgm:t>
        <a:bodyPr/>
        <a:lstStyle/>
        <a:p>
          <a:endParaRPr lang="en-US"/>
        </a:p>
      </dgm:t>
    </dgm:pt>
    <dgm:pt modelId="{2452CD7C-6F9F-432F-A8E4-24D40A546DCA}" type="sibTrans" cxnId="{0D444999-5DBE-49C1-B105-5396060ECE74}">
      <dgm:prSet/>
      <dgm:spPr/>
      <dgm:t>
        <a:bodyPr/>
        <a:lstStyle/>
        <a:p>
          <a:endParaRPr lang="en-US"/>
        </a:p>
      </dgm:t>
    </dgm:pt>
    <dgm:pt modelId="{F5BBD2DD-0E09-42D1-AD40-19AFAD95BCB7}">
      <dgm:prSet custT="1"/>
      <dgm:spPr/>
      <dgm:t>
        <a:bodyPr/>
        <a:lstStyle/>
        <a:p>
          <a:pPr algn="ctr"/>
          <a:r>
            <a:rPr lang="en-US" sz="2800" dirty="0"/>
            <a:t>Central service cost allocation plan</a:t>
          </a:r>
        </a:p>
      </dgm:t>
    </dgm:pt>
    <dgm:pt modelId="{8874C881-53D6-4316-AECB-8F259F154573}" type="parTrans" cxnId="{2FB25CC5-5ACE-4467-84C7-7802F0DEB791}">
      <dgm:prSet/>
      <dgm:spPr/>
      <dgm:t>
        <a:bodyPr/>
        <a:lstStyle/>
        <a:p>
          <a:endParaRPr lang="en-US"/>
        </a:p>
      </dgm:t>
    </dgm:pt>
    <dgm:pt modelId="{C9D21105-6D4E-4668-BEED-9C66571CC1E9}" type="sibTrans" cxnId="{2FB25CC5-5ACE-4467-84C7-7802F0DEB791}">
      <dgm:prSet/>
      <dgm:spPr/>
      <dgm:t>
        <a:bodyPr/>
        <a:lstStyle/>
        <a:p>
          <a:endParaRPr lang="en-US"/>
        </a:p>
      </dgm:t>
    </dgm:pt>
    <dgm:pt modelId="{CDEB12A7-7066-4974-9178-7E602D1D7696}" type="pres">
      <dgm:prSet presAssocID="{6D4C0E37-6F52-4E3C-A29B-66D5B482F387}" presName="linear" presStyleCnt="0">
        <dgm:presLayoutVars>
          <dgm:dir/>
          <dgm:animLvl val="lvl"/>
          <dgm:resizeHandles val="exact"/>
        </dgm:presLayoutVars>
      </dgm:prSet>
      <dgm:spPr/>
    </dgm:pt>
    <dgm:pt modelId="{E884E76A-ECE0-4B85-8DBC-C2B20937ED12}" type="pres">
      <dgm:prSet presAssocID="{36189081-D98F-45DB-9539-3BB5BD42B8A5}" presName="parentLin" presStyleCnt="0"/>
      <dgm:spPr/>
    </dgm:pt>
    <dgm:pt modelId="{5711E7AB-9B5F-4933-B9EA-39B437DC8069}" type="pres">
      <dgm:prSet presAssocID="{36189081-D98F-45DB-9539-3BB5BD42B8A5}" presName="parentLeftMargin" presStyleLbl="node1" presStyleIdx="0" presStyleCnt="7"/>
      <dgm:spPr/>
    </dgm:pt>
    <dgm:pt modelId="{7AF83B69-9607-4209-A136-F481B228807E}" type="pres">
      <dgm:prSet presAssocID="{36189081-D98F-45DB-9539-3BB5BD42B8A5}" presName="parentText" presStyleLbl="node1" presStyleIdx="0" presStyleCnt="7">
        <dgm:presLayoutVars>
          <dgm:chMax val="0"/>
          <dgm:bulletEnabled val="1"/>
        </dgm:presLayoutVars>
      </dgm:prSet>
      <dgm:spPr/>
    </dgm:pt>
    <dgm:pt modelId="{49D0BBB6-AC03-47E4-8965-AB760097D4FC}" type="pres">
      <dgm:prSet presAssocID="{36189081-D98F-45DB-9539-3BB5BD42B8A5}" presName="negativeSpace" presStyleCnt="0"/>
      <dgm:spPr/>
    </dgm:pt>
    <dgm:pt modelId="{C7649E40-7069-4A45-AC16-459FA63C0039}" type="pres">
      <dgm:prSet presAssocID="{36189081-D98F-45DB-9539-3BB5BD42B8A5}" presName="childText" presStyleLbl="conFgAcc1" presStyleIdx="0" presStyleCnt="7">
        <dgm:presLayoutVars>
          <dgm:bulletEnabled val="1"/>
        </dgm:presLayoutVars>
      </dgm:prSet>
      <dgm:spPr/>
    </dgm:pt>
    <dgm:pt modelId="{12BBA441-5F24-4C62-852B-895AA3FD2F0F}" type="pres">
      <dgm:prSet presAssocID="{81AF005F-3EDD-49E7-906E-67A8E451881A}" presName="spaceBetweenRectangles" presStyleCnt="0"/>
      <dgm:spPr/>
    </dgm:pt>
    <dgm:pt modelId="{14AA72D9-A028-4966-B98E-36F425B71304}" type="pres">
      <dgm:prSet presAssocID="{334418EF-461D-4749-A7D2-2110F90EE473}" presName="parentLin" presStyleCnt="0"/>
      <dgm:spPr/>
    </dgm:pt>
    <dgm:pt modelId="{0FDCC30E-8161-4772-8B14-B3CC43816E8B}" type="pres">
      <dgm:prSet presAssocID="{334418EF-461D-4749-A7D2-2110F90EE473}" presName="parentLeftMargin" presStyleLbl="node1" presStyleIdx="0" presStyleCnt="7"/>
      <dgm:spPr/>
    </dgm:pt>
    <dgm:pt modelId="{C424B9D1-653A-487A-B5C4-B25492C86914}" type="pres">
      <dgm:prSet presAssocID="{334418EF-461D-4749-A7D2-2110F90EE473}" presName="parentText" presStyleLbl="node1" presStyleIdx="1" presStyleCnt="7">
        <dgm:presLayoutVars>
          <dgm:chMax val="0"/>
          <dgm:bulletEnabled val="1"/>
        </dgm:presLayoutVars>
      </dgm:prSet>
      <dgm:spPr/>
    </dgm:pt>
    <dgm:pt modelId="{BFCF6DCB-C3E3-453C-BB76-5B45BA2CD3C5}" type="pres">
      <dgm:prSet presAssocID="{334418EF-461D-4749-A7D2-2110F90EE473}" presName="negativeSpace" presStyleCnt="0"/>
      <dgm:spPr/>
    </dgm:pt>
    <dgm:pt modelId="{AA0DC26C-60BF-4309-8919-2692DF60C9A2}" type="pres">
      <dgm:prSet presAssocID="{334418EF-461D-4749-A7D2-2110F90EE473}" presName="childText" presStyleLbl="conFgAcc1" presStyleIdx="1" presStyleCnt="7">
        <dgm:presLayoutVars>
          <dgm:bulletEnabled val="1"/>
        </dgm:presLayoutVars>
      </dgm:prSet>
      <dgm:spPr/>
    </dgm:pt>
    <dgm:pt modelId="{379B2DDE-22CF-48C4-8CD7-5121BB1E0C14}" type="pres">
      <dgm:prSet presAssocID="{6A689316-665A-48BA-A217-E66A517A1CEE}" presName="spaceBetweenRectangles" presStyleCnt="0"/>
      <dgm:spPr/>
    </dgm:pt>
    <dgm:pt modelId="{42435F8C-138F-422D-8F28-6BC00854E9CA}" type="pres">
      <dgm:prSet presAssocID="{F85DA982-B173-4BD5-965A-837F7D6E972D}" presName="parentLin" presStyleCnt="0"/>
      <dgm:spPr/>
    </dgm:pt>
    <dgm:pt modelId="{B3EC625B-1EF7-4CA5-B2F7-E502D4A665A0}" type="pres">
      <dgm:prSet presAssocID="{F85DA982-B173-4BD5-965A-837F7D6E972D}" presName="parentLeftMargin" presStyleLbl="node1" presStyleIdx="1" presStyleCnt="7"/>
      <dgm:spPr/>
    </dgm:pt>
    <dgm:pt modelId="{CF9FC1AC-FAFA-4747-9FDB-D7B567C3B8AD}" type="pres">
      <dgm:prSet presAssocID="{F85DA982-B173-4BD5-965A-837F7D6E972D}" presName="parentText" presStyleLbl="node1" presStyleIdx="2" presStyleCnt="7">
        <dgm:presLayoutVars>
          <dgm:chMax val="0"/>
          <dgm:bulletEnabled val="1"/>
        </dgm:presLayoutVars>
      </dgm:prSet>
      <dgm:spPr/>
    </dgm:pt>
    <dgm:pt modelId="{7A439DD0-FA20-4EB7-9F9F-E5E470BCFB85}" type="pres">
      <dgm:prSet presAssocID="{F85DA982-B173-4BD5-965A-837F7D6E972D}" presName="negativeSpace" presStyleCnt="0"/>
      <dgm:spPr/>
    </dgm:pt>
    <dgm:pt modelId="{CB6FFD50-A5BE-4E44-B3D0-5032243B943D}" type="pres">
      <dgm:prSet presAssocID="{F85DA982-B173-4BD5-965A-837F7D6E972D}" presName="childText" presStyleLbl="conFgAcc1" presStyleIdx="2" presStyleCnt="7">
        <dgm:presLayoutVars>
          <dgm:bulletEnabled val="1"/>
        </dgm:presLayoutVars>
      </dgm:prSet>
      <dgm:spPr/>
    </dgm:pt>
    <dgm:pt modelId="{CAA6B500-EE57-4ECF-836D-D1A118E20CF6}" type="pres">
      <dgm:prSet presAssocID="{D63423A4-D22C-4858-9782-9676D273B0A6}" presName="spaceBetweenRectangles" presStyleCnt="0"/>
      <dgm:spPr/>
    </dgm:pt>
    <dgm:pt modelId="{8DEF1183-F8AC-43D4-9865-4341CB3400A0}" type="pres">
      <dgm:prSet presAssocID="{99CD7AF4-30CD-4645-96D6-6A4E29C6D699}" presName="parentLin" presStyleCnt="0"/>
      <dgm:spPr/>
    </dgm:pt>
    <dgm:pt modelId="{91B0533E-AE53-4E52-92D9-636E4AD076DE}" type="pres">
      <dgm:prSet presAssocID="{99CD7AF4-30CD-4645-96D6-6A4E29C6D699}" presName="parentLeftMargin" presStyleLbl="node1" presStyleIdx="2" presStyleCnt="7"/>
      <dgm:spPr/>
    </dgm:pt>
    <dgm:pt modelId="{F95C8A24-53D0-465C-A96B-5631C2CD336D}" type="pres">
      <dgm:prSet presAssocID="{99CD7AF4-30CD-4645-96D6-6A4E29C6D699}" presName="parentText" presStyleLbl="node1" presStyleIdx="3" presStyleCnt="7" custLinFactNeighborX="11111" custLinFactNeighborY="-4808">
        <dgm:presLayoutVars>
          <dgm:chMax val="0"/>
          <dgm:bulletEnabled val="1"/>
        </dgm:presLayoutVars>
      </dgm:prSet>
      <dgm:spPr/>
    </dgm:pt>
    <dgm:pt modelId="{798C111B-2745-45F3-A57E-79FEC16AFC0E}" type="pres">
      <dgm:prSet presAssocID="{99CD7AF4-30CD-4645-96D6-6A4E29C6D699}" presName="negativeSpace" presStyleCnt="0"/>
      <dgm:spPr/>
    </dgm:pt>
    <dgm:pt modelId="{64752AA5-8BDC-4B22-A86C-3AC588E44DE3}" type="pres">
      <dgm:prSet presAssocID="{99CD7AF4-30CD-4645-96D6-6A4E29C6D699}" presName="childText" presStyleLbl="conFgAcc1" presStyleIdx="3" presStyleCnt="7">
        <dgm:presLayoutVars>
          <dgm:bulletEnabled val="1"/>
        </dgm:presLayoutVars>
      </dgm:prSet>
      <dgm:spPr/>
    </dgm:pt>
    <dgm:pt modelId="{8CE6A8F3-A846-4953-BA2C-3A122777376A}" type="pres">
      <dgm:prSet presAssocID="{A741D0CB-9A2B-4AA3-856F-538F704B8AE2}" presName="spaceBetweenRectangles" presStyleCnt="0"/>
      <dgm:spPr/>
    </dgm:pt>
    <dgm:pt modelId="{657D03B1-24E1-42F5-9433-8AE3F5335DB8}" type="pres">
      <dgm:prSet presAssocID="{F5BBD2DD-0E09-42D1-AD40-19AFAD95BCB7}" presName="parentLin" presStyleCnt="0"/>
      <dgm:spPr/>
    </dgm:pt>
    <dgm:pt modelId="{C5A3BA04-C639-4853-99DD-D502B22EF08D}" type="pres">
      <dgm:prSet presAssocID="{F5BBD2DD-0E09-42D1-AD40-19AFAD95BCB7}" presName="parentLeftMargin" presStyleLbl="node1" presStyleIdx="3" presStyleCnt="7"/>
      <dgm:spPr/>
    </dgm:pt>
    <dgm:pt modelId="{5171EA97-60F6-4D85-BAB4-89D300B54BFE}" type="pres">
      <dgm:prSet presAssocID="{F5BBD2DD-0E09-42D1-AD40-19AFAD95BCB7}" presName="parentText" presStyleLbl="node1" presStyleIdx="4" presStyleCnt="7">
        <dgm:presLayoutVars>
          <dgm:chMax val="0"/>
          <dgm:bulletEnabled val="1"/>
        </dgm:presLayoutVars>
      </dgm:prSet>
      <dgm:spPr/>
    </dgm:pt>
    <dgm:pt modelId="{BFA18351-7E5F-49BE-94F1-B42F98E083A5}" type="pres">
      <dgm:prSet presAssocID="{F5BBD2DD-0E09-42D1-AD40-19AFAD95BCB7}" presName="negativeSpace" presStyleCnt="0"/>
      <dgm:spPr/>
    </dgm:pt>
    <dgm:pt modelId="{218C1886-1B26-4B97-B077-43B2746B38A5}" type="pres">
      <dgm:prSet presAssocID="{F5BBD2DD-0E09-42D1-AD40-19AFAD95BCB7}" presName="childText" presStyleLbl="conFgAcc1" presStyleIdx="4" presStyleCnt="7">
        <dgm:presLayoutVars>
          <dgm:bulletEnabled val="1"/>
        </dgm:presLayoutVars>
      </dgm:prSet>
      <dgm:spPr/>
    </dgm:pt>
    <dgm:pt modelId="{0B02D3ED-4554-41E3-B8AE-179C48652CE5}" type="pres">
      <dgm:prSet presAssocID="{C9D21105-6D4E-4668-BEED-9C66571CC1E9}" presName="spaceBetweenRectangles" presStyleCnt="0"/>
      <dgm:spPr/>
    </dgm:pt>
    <dgm:pt modelId="{B13BD487-8EF2-4687-831D-A3024FFA7E6C}" type="pres">
      <dgm:prSet presAssocID="{C0A69CB8-2D65-496B-A708-F313054B8B0D}" presName="parentLin" presStyleCnt="0"/>
      <dgm:spPr/>
    </dgm:pt>
    <dgm:pt modelId="{DAF61CCB-2B80-4253-BA63-48891F3F3EFA}" type="pres">
      <dgm:prSet presAssocID="{C0A69CB8-2D65-496B-A708-F313054B8B0D}" presName="parentLeftMargin" presStyleLbl="node1" presStyleIdx="4" presStyleCnt="7"/>
      <dgm:spPr/>
    </dgm:pt>
    <dgm:pt modelId="{F720060C-05B2-41AB-8EEF-859895716E3A}" type="pres">
      <dgm:prSet presAssocID="{C0A69CB8-2D65-496B-A708-F313054B8B0D}" presName="parentText" presStyleLbl="node1" presStyleIdx="5" presStyleCnt="7">
        <dgm:presLayoutVars>
          <dgm:chMax val="0"/>
          <dgm:bulletEnabled val="1"/>
        </dgm:presLayoutVars>
      </dgm:prSet>
      <dgm:spPr/>
    </dgm:pt>
    <dgm:pt modelId="{B6FD5E59-759F-4B5E-BA03-EDD83344EA61}" type="pres">
      <dgm:prSet presAssocID="{C0A69CB8-2D65-496B-A708-F313054B8B0D}" presName="negativeSpace" presStyleCnt="0"/>
      <dgm:spPr/>
    </dgm:pt>
    <dgm:pt modelId="{CE6BE6AF-3E46-49DB-A10B-77905ECF33BD}" type="pres">
      <dgm:prSet presAssocID="{C0A69CB8-2D65-496B-A708-F313054B8B0D}" presName="childText" presStyleLbl="conFgAcc1" presStyleIdx="5" presStyleCnt="7">
        <dgm:presLayoutVars>
          <dgm:bulletEnabled val="1"/>
        </dgm:presLayoutVars>
      </dgm:prSet>
      <dgm:spPr/>
    </dgm:pt>
    <dgm:pt modelId="{ED86CED4-EC6C-49C7-8826-07AC1FEEEEB7}" type="pres">
      <dgm:prSet presAssocID="{EA6F0120-A6BD-4FDA-888B-ABCF1375C4AF}" presName="spaceBetweenRectangles" presStyleCnt="0"/>
      <dgm:spPr/>
    </dgm:pt>
    <dgm:pt modelId="{F8AF5CCB-5337-4EF6-80D6-390279C8101A}" type="pres">
      <dgm:prSet presAssocID="{201D8EFA-89B0-4B00-8FCA-2AD92CFF535D}" presName="parentLin" presStyleCnt="0"/>
      <dgm:spPr/>
    </dgm:pt>
    <dgm:pt modelId="{7BAD2A5A-B731-4F0F-8CC7-A2D3D087253B}" type="pres">
      <dgm:prSet presAssocID="{201D8EFA-89B0-4B00-8FCA-2AD92CFF535D}" presName="parentLeftMargin" presStyleLbl="node1" presStyleIdx="5" presStyleCnt="7"/>
      <dgm:spPr/>
    </dgm:pt>
    <dgm:pt modelId="{E3C42D5E-AD1B-4A28-9B8B-1B10FA7A0701}" type="pres">
      <dgm:prSet presAssocID="{201D8EFA-89B0-4B00-8FCA-2AD92CFF535D}" presName="parentText" presStyleLbl="node1" presStyleIdx="6" presStyleCnt="7">
        <dgm:presLayoutVars>
          <dgm:chMax val="0"/>
          <dgm:bulletEnabled val="1"/>
        </dgm:presLayoutVars>
      </dgm:prSet>
      <dgm:spPr/>
    </dgm:pt>
    <dgm:pt modelId="{4C4CE7AD-085C-454B-A19C-BDB2C1E36A43}" type="pres">
      <dgm:prSet presAssocID="{201D8EFA-89B0-4B00-8FCA-2AD92CFF535D}" presName="negativeSpace" presStyleCnt="0"/>
      <dgm:spPr/>
    </dgm:pt>
    <dgm:pt modelId="{64F97E4D-8D88-42F2-91B6-732ED3E155A6}" type="pres">
      <dgm:prSet presAssocID="{201D8EFA-89B0-4B00-8FCA-2AD92CFF535D}" presName="childText" presStyleLbl="conFgAcc1" presStyleIdx="6" presStyleCnt="7">
        <dgm:presLayoutVars>
          <dgm:bulletEnabled val="1"/>
        </dgm:presLayoutVars>
      </dgm:prSet>
      <dgm:spPr/>
    </dgm:pt>
  </dgm:ptLst>
  <dgm:cxnLst>
    <dgm:cxn modelId="{6C92A001-0864-4007-82A9-14407B50940A}" type="presOf" srcId="{201D8EFA-89B0-4B00-8FCA-2AD92CFF535D}" destId="{E3C42D5E-AD1B-4A28-9B8B-1B10FA7A0701}" srcOrd="1" destOrd="0" presId="urn:microsoft.com/office/officeart/2005/8/layout/list1"/>
    <dgm:cxn modelId="{6D822E02-A89F-45ED-BC91-290A3B788734}" type="presOf" srcId="{99CD7AF4-30CD-4645-96D6-6A4E29C6D699}" destId="{91B0533E-AE53-4E52-92D9-636E4AD076DE}" srcOrd="0" destOrd="0" presId="urn:microsoft.com/office/officeart/2005/8/layout/list1"/>
    <dgm:cxn modelId="{B863D604-CB67-4170-BECB-625729B792BE}" type="presOf" srcId="{C0A69CB8-2D65-496B-A708-F313054B8B0D}" destId="{F720060C-05B2-41AB-8EEF-859895716E3A}" srcOrd="1" destOrd="0" presId="urn:microsoft.com/office/officeart/2005/8/layout/list1"/>
    <dgm:cxn modelId="{F708B906-64FC-4B0E-BAB8-430014941394}" srcId="{6D4C0E37-6F52-4E3C-A29B-66D5B482F387}" destId="{334418EF-461D-4749-A7D2-2110F90EE473}" srcOrd="1" destOrd="0" parTransId="{9FECA37E-C088-475B-A74C-B199B2348E0E}" sibTransId="{6A689316-665A-48BA-A217-E66A517A1CEE}"/>
    <dgm:cxn modelId="{0721660F-31E6-42FC-A765-C8541E701C24}" type="presOf" srcId="{6D4C0E37-6F52-4E3C-A29B-66D5B482F387}" destId="{CDEB12A7-7066-4974-9178-7E602D1D7696}" srcOrd="0" destOrd="0" presId="urn:microsoft.com/office/officeart/2005/8/layout/list1"/>
    <dgm:cxn modelId="{32185617-21A9-4347-A179-3C37FC795681}" type="presOf" srcId="{C0A69CB8-2D65-496B-A708-F313054B8B0D}" destId="{DAF61CCB-2B80-4253-BA63-48891F3F3EFA}" srcOrd="0" destOrd="0" presId="urn:microsoft.com/office/officeart/2005/8/layout/list1"/>
    <dgm:cxn modelId="{DC3A761B-BBE5-4A43-9C1D-64CC61723934}" srcId="{6D4C0E37-6F52-4E3C-A29B-66D5B482F387}" destId="{99CD7AF4-30CD-4645-96D6-6A4E29C6D699}" srcOrd="3" destOrd="0" parTransId="{C8E0B251-83FE-45EA-9E95-F7086957333F}" sibTransId="{A741D0CB-9A2B-4AA3-856F-538F704B8AE2}"/>
    <dgm:cxn modelId="{43E2AD3F-A085-48C0-A7C5-6BFA6C1E1F16}" type="presOf" srcId="{201D8EFA-89B0-4B00-8FCA-2AD92CFF535D}" destId="{7BAD2A5A-B731-4F0F-8CC7-A2D3D087253B}" srcOrd="0" destOrd="0" presId="urn:microsoft.com/office/officeart/2005/8/layout/list1"/>
    <dgm:cxn modelId="{80C01247-F5E8-4E19-9BAC-145DB1008C50}" srcId="{6D4C0E37-6F52-4E3C-A29B-66D5B482F387}" destId="{36189081-D98F-45DB-9539-3BB5BD42B8A5}" srcOrd="0" destOrd="0" parTransId="{ACDC5BC7-EE54-4EDB-A6E8-013ACCDD7F24}" sibTransId="{81AF005F-3EDD-49E7-906E-67A8E451881A}"/>
    <dgm:cxn modelId="{BBF7044A-AC30-4016-A19A-6C7E09658C60}" type="presOf" srcId="{334418EF-461D-4749-A7D2-2110F90EE473}" destId="{C424B9D1-653A-487A-B5C4-B25492C86914}" srcOrd="1" destOrd="0" presId="urn:microsoft.com/office/officeart/2005/8/layout/list1"/>
    <dgm:cxn modelId="{8E90F36C-770C-4CFE-AFDB-484103B440B0}" srcId="{6D4C0E37-6F52-4E3C-A29B-66D5B482F387}" destId="{F85DA982-B173-4BD5-965A-837F7D6E972D}" srcOrd="2" destOrd="0" parTransId="{0D405FCA-D407-4092-BCDC-12177F818A5E}" sibTransId="{D63423A4-D22C-4858-9782-9676D273B0A6}"/>
    <dgm:cxn modelId="{0D444999-5DBE-49C1-B105-5396060ECE74}" srcId="{6D4C0E37-6F52-4E3C-A29B-66D5B482F387}" destId="{201D8EFA-89B0-4B00-8FCA-2AD92CFF535D}" srcOrd="6" destOrd="0" parTransId="{01B466D9-C23A-4A4E-9745-4D7A2406A1EE}" sibTransId="{2452CD7C-6F9F-432F-A8E4-24D40A546DCA}"/>
    <dgm:cxn modelId="{BD70479C-E8C3-4EDF-95F8-DAA0EA8D362B}" srcId="{6D4C0E37-6F52-4E3C-A29B-66D5B482F387}" destId="{C0A69CB8-2D65-496B-A708-F313054B8B0D}" srcOrd="5" destOrd="0" parTransId="{8FBFD5B5-6693-4CD2-9094-652D172AE335}" sibTransId="{EA6F0120-A6BD-4FDA-888B-ABCF1375C4AF}"/>
    <dgm:cxn modelId="{2073C5A6-2C8C-4E8D-80AD-23CA0F6506A5}" type="presOf" srcId="{99CD7AF4-30CD-4645-96D6-6A4E29C6D699}" destId="{F95C8A24-53D0-465C-A96B-5631C2CD336D}" srcOrd="1" destOrd="0" presId="urn:microsoft.com/office/officeart/2005/8/layout/list1"/>
    <dgm:cxn modelId="{C11B2FA8-3ED2-4D34-BDEF-D84005DBB861}" type="presOf" srcId="{F5BBD2DD-0E09-42D1-AD40-19AFAD95BCB7}" destId="{5171EA97-60F6-4D85-BAB4-89D300B54BFE}" srcOrd="1" destOrd="0" presId="urn:microsoft.com/office/officeart/2005/8/layout/list1"/>
    <dgm:cxn modelId="{0FB30EC0-B6C3-4733-B3D9-53BE4971BB4F}" type="presOf" srcId="{F85DA982-B173-4BD5-965A-837F7D6E972D}" destId="{CF9FC1AC-FAFA-4747-9FDB-D7B567C3B8AD}" srcOrd="1" destOrd="0" presId="urn:microsoft.com/office/officeart/2005/8/layout/list1"/>
    <dgm:cxn modelId="{2FB25CC5-5ACE-4467-84C7-7802F0DEB791}" srcId="{6D4C0E37-6F52-4E3C-A29B-66D5B482F387}" destId="{F5BBD2DD-0E09-42D1-AD40-19AFAD95BCB7}" srcOrd="4" destOrd="0" parTransId="{8874C881-53D6-4316-AECB-8F259F154573}" sibTransId="{C9D21105-6D4E-4668-BEED-9C66571CC1E9}"/>
    <dgm:cxn modelId="{7222EAC7-0FD3-4BDC-A2D1-BD5239276C4E}" type="presOf" srcId="{F5BBD2DD-0E09-42D1-AD40-19AFAD95BCB7}" destId="{C5A3BA04-C639-4853-99DD-D502B22EF08D}" srcOrd="0" destOrd="0" presId="urn:microsoft.com/office/officeart/2005/8/layout/list1"/>
    <dgm:cxn modelId="{B20BA3EC-EDCB-4CF3-88E8-668D38360198}" type="presOf" srcId="{36189081-D98F-45DB-9539-3BB5BD42B8A5}" destId="{5711E7AB-9B5F-4933-B9EA-39B437DC8069}" srcOrd="0" destOrd="0" presId="urn:microsoft.com/office/officeart/2005/8/layout/list1"/>
    <dgm:cxn modelId="{BBB10FEF-DB45-4F21-BD80-E5A90B5C8D9B}" type="presOf" srcId="{36189081-D98F-45DB-9539-3BB5BD42B8A5}" destId="{7AF83B69-9607-4209-A136-F481B228807E}" srcOrd="1" destOrd="0" presId="urn:microsoft.com/office/officeart/2005/8/layout/list1"/>
    <dgm:cxn modelId="{A99D1AF4-3C2E-4B21-9148-85AC8F247B42}" type="presOf" srcId="{F85DA982-B173-4BD5-965A-837F7D6E972D}" destId="{B3EC625B-1EF7-4CA5-B2F7-E502D4A665A0}" srcOrd="0" destOrd="0" presId="urn:microsoft.com/office/officeart/2005/8/layout/list1"/>
    <dgm:cxn modelId="{C1D9CBF6-3C77-4E72-839C-0D017634A2FA}" type="presOf" srcId="{334418EF-461D-4749-A7D2-2110F90EE473}" destId="{0FDCC30E-8161-4772-8B14-B3CC43816E8B}" srcOrd="0" destOrd="0" presId="urn:microsoft.com/office/officeart/2005/8/layout/list1"/>
    <dgm:cxn modelId="{893477DF-A590-496A-A777-6F48B4FE6F40}" type="presParOf" srcId="{CDEB12A7-7066-4974-9178-7E602D1D7696}" destId="{E884E76A-ECE0-4B85-8DBC-C2B20937ED12}" srcOrd="0" destOrd="0" presId="urn:microsoft.com/office/officeart/2005/8/layout/list1"/>
    <dgm:cxn modelId="{18CD421F-A37D-4B64-9A9C-257726594E61}" type="presParOf" srcId="{E884E76A-ECE0-4B85-8DBC-C2B20937ED12}" destId="{5711E7AB-9B5F-4933-B9EA-39B437DC8069}" srcOrd="0" destOrd="0" presId="urn:microsoft.com/office/officeart/2005/8/layout/list1"/>
    <dgm:cxn modelId="{DF19E69F-3FAF-43F7-BCAE-72E861338585}" type="presParOf" srcId="{E884E76A-ECE0-4B85-8DBC-C2B20937ED12}" destId="{7AF83B69-9607-4209-A136-F481B228807E}" srcOrd="1" destOrd="0" presId="urn:microsoft.com/office/officeart/2005/8/layout/list1"/>
    <dgm:cxn modelId="{83E176E8-6449-4CF2-BB55-0DB123085F02}" type="presParOf" srcId="{CDEB12A7-7066-4974-9178-7E602D1D7696}" destId="{49D0BBB6-AC03-47E4-8965-AB760097D4FC}" srcOrd="1" destOrd="0" presId="urn:microsoft.com/office/officeart/2005/8/layout/list1"/>
    <dgm:cxn modelId="{C13CF9CA-06F5-4B68-A2F9-62B46E5B7853}" type="presParOf" srcId="{CDEB12A7-7066-4974-9178-7E602D1D7696}" destId="{C7649E40-7069-4A45-AC16-459FA63C0039}" srcOrd="2" destOrd="0" presId="urn:microsoft.com/office/officeart/2005/8/layout/list1"/>
    <dgm:cxn modelId="{FABB1E3F-0132-4362-8A3A-39E0BCA382DA}" type="presParOf" srcId="{CDEB12A7-7066-4974-9178-7E602D1D7696}" destId="{12BBA441-5F24-4C62-852B-895AA3FD2F0F}" srcOrd="3" destOrd="0" presId="urn:microsoft.com/office/officeart/2005/8/layout/list1"/>
    <dgm:cxn modelId="{D153BE52-FF11-4AD4-B2BF-5EF0A8C9BD3D}" type="presParOf" srcId="{CDEB12A7-7066-4974-9178-7E602D1D7696}" destId="{14AA72D9-A028-4966-B98E-36F425B71304}" srcOrd="4" destOrd="0" presId="urn:microsoft.com/office/officeart/2005/8/layout/list1"/>
    <dgm:cxn modelId="{D7AFF467-7917-4E1E-9B1F-3569F9680F32}" type="presParOf" srcId="{14AA72D9-A028-4966-B98E-36F425B71304}" destId="{0FDCC30E-8161-4772-8B14-B3CC43816E8B}" srcOrd="0" destOrd="0" presId="urn:microsoft.com/office/officeart/2005/8/layout/list1"/>
    <dgm:cxn modelId="{3C983BD2-A7F8-4F14-B7BE-D4CD3B1EB159}" type="presParOf" srcId="{14AA72D9-A028-4966-B98E-36F425B71304}" destId="{C424B9D1-653A-487A-B5C4-B25492C86914}" srcOrd="1" destOrd="0" presId="urn:microsoft.com/office/officeart/2005/8/layout/list1"/>
    <dgm:cxn modelId="{73A00C74-EB8E-4EC8-80CF-35F9E401AE49}" type="presParOf" srcId="{CDEB12A7-7066-4974-9178-7E602D1D7696}" destId="{BFCF6DCB-C3E3-453C-BB76-5B45BA2CD3C5}" srcOrd="5" destOrd="0" presId="urn:microsoft.com/office/officeart/2005/8/layout/list1"/>
    <dgm:cxn modelId="{CE72890B-7B8F-4358-B40A-2E2BEBE514BE}" type="presParOf" srcId="{CDEB12A7-7066-4974-9178-7E602D1D7696}" destId="{AA0DC26C-60BF-4309-8919-2692DF60C9A2}" srcOrd="6" destOrd="0" presId="urn:microsoft.com/office/officeart/2005/8/layout/list1"/>
    <dgm:cxn modelId="{63AED245-AD82-4EBB-9BE4-A79A6540959F}" type="presParOf" srcId="{CDEB12A7-7066-4974-9178-7E602D1D7696}" destId="{379B2DDE-22CF-48C4-8CD7-5121BB1E0C14}" srcOrd="7" destOrd="0" presId="urn:microsoft.com/office/officeart/2005/8/layout/list1"/>
    <dgm:cxn modelId="{0C22DBEC-EA09-44C7-A5A3-5BC169165002}" type="presParOf" srcId="{CDEB12A7-7066-4974-9178-7E602D1D7696}" destId="{42435F8C-138F-422D-8F28-6BC00854E9CA}" srcOrd="8" destOrd="0" presId="urn:microsoft.com/office/officeart/2005/8/layout/list1"/>
    <dgm:cxn modelId="{2642DD9A-346A-4113-8BA5-9FB38E7E04F7}" type="presParOf" srcId="{42435F8C-138F-422D-8F28-6BC00854E9CA}" destId="{B3EC625B-1EF7-4CA5-B2F7-E502D4A665A0}" srcOrd="0" destOrd="0" presId="urn:microsoft.com/office/officeart/2005/8/layout/list1"/>
    <dgm:cxn modelId="{D2DF4AA8-03BF-4556-AC80-507F55CC3371}" type="presParOf" srcId="{42435F8C-138F-422D-8F28-6BC00854E9CA}" destId="{CF9FC1AC-FAFA-4747-9FDB-D7B567C3B8AD}" srcOrd="1" destOrd="0" presId="urn:microsoft.com/office/officeart/2005/8/layout/list1"/>
    <dgm:cxn modelId="{054BF848-A566-443E-872C-16F56CCA9B7B}" type="presParOf" srcId="{CDEB12A7-7066-4974-9178-7E602D1D7696}" destId="{7A439DD0-FA20-4EB7-9F9F-E5E470BCFB85}" srcOrd="9" destOrd="0" presId="urn:microsoft.com/office/officeart/2005/8/layout/list1"/>
    <dgm:cxn modelId="{28E9D114-6058-4F7E-B6D8-719EA49B147C}" type="presParOf" srcId="{CDEB12A7-7066-4974-9178-7E602D1D7696}" destId="{CB6FFD50-A5BE-4E44-B3D0-5032243B943D}" srcOrd="10" destOrd="0" presId="urn:microsoft.com/office/officeart/2005/8/layout/list1"/>
    <dgm:cxn modelId="{87872F5B-2255-4666-AC86-3240A16355A9}" type="presParOf" srcId="{CDEB12A7-7066-4974-9178-7E602D1D7696}" destId="{CAA6B500-EE57-4ECF-836D-D1A118E20CF6}" srcOrd="11" destOrd="0" presId="urn:microsoft.com/office/officeart/2005/8/layout/list1"/>
    <dgm:cxn modelId="{8E6F8230-A928-41DF-8D6C-19BD791D519D}" type="presParOf" srcId="{CDEB12A7-7066-4974-9178-7E602D1D7696}" destId="{8DEF1183-F8AC-43D4-9865-4341CB3400A0}" srcOrd="12" destOrd="0" presId="urn:microsoft.com/office/officeart/2005/8/layout/list1"/>
    <dgm:cxn modelId="{115548C3-D9FF-4462-A504-43392CD4D5A5}" type="presParOf" srcId="{8DEF1183-F8AC-43D4-9865-4341CB3400A0}" destId="{91B0533E-AE53-4E52-92D9-636E4AD076DE}" srcOrd="0" destOrd="0" presId="urn:microsoft.com/office/officeart/2005/8/layout/list1"/>
    <dgm:cxn modelId="{10495260-FC61-4C8E-BC39-6383D90BD76B}" type="presParOf" srcId="{8DEF1183-F8AC-43D4-9865-4341CB3400A0}" destId="{F95C8A24-53D0-465C-A96B-5631C2CD336D}" srcOrd="1" destOrd="0" presId="urn:microsoft.com/office/officeart/2005/8/layout/list1"/>
    <dgm:cxn modelId="{31BE7725-D83A-459F-BA5D-6A83D76E2B1A}" type="presParOf" srcId="{CDEB12A7-7066-4974-9178-7E602D1D7696}" destId="{798C111B-2745-45F3-A57E-79FEC16AFC0E}" srcOrd="13" destOrd="0" presId="urn:microsoft.com/office/officeart/2005/8/layout/list1"/>
    <dgm:cxn modelId="{4E980BDE-8D6C-4CC6-B3D8-FE7F27A2EE11}" type="presParOf" srcId="{CDEB12A7-7066-4974-9178-7E602D1D7696}" destId="{64752AA5-8BDC-4B22-A86C-3AC588E44DE3}" srcOrd="14" destOrd="0" presId="urn:microsoft.com/office/officeart/2005/8/layout/list1"/>
    <dgm:cxn modelId="{FAEAA79F-BD8C-4065-A9E5-B01CC5A39D34}" type="presParOf" srcId="{CDEB12A7-7066-4974-9178-7E602D1D7696}" destId="{8CE6A8F3-A846-4953-BA2C-3A122777376A}" srcOrd="15" destOrd="0" presId="urn:microsoft.com/office/officeart/2005/8/layout/list1"/>
    <dgm:cxn modelId="{128E510C-B49B-4178-AC18-4E4041779C71}" type="presParOf" srcId="{CDEB12A7-7066-4974-9178-7E602D1D7696}" destId="{657D03B1-24E1-42F5-9433-8AE3F5335DB8}" srcOrd="16" destOrd="0" presId="urn:microsoft.com/office/officeart/2005/8/layout/list1"/>
    <dgm:cxn modelId="{984FF081-0773-42A9-8AF3-6F2901A3768F}" type="presParOf" srcId="{657D03B1-24E1-42F5-9433-8AE3F5335DB8}" destId="{C5A3BA04-C639-4853-99DD-D502B22EF08D}" srcOrd="0" destOrd="0" presId="urn:microsoft.com/office/officeart/2005/8/layout/list1"/>
    <dgm:cxn modelId="{DE8ACAA9-DE34-4373-B547-718E9B15EF6F}" type="presParOf" srcId="{657D03B1-24E1-42F5-9433-8AE3F5335DB8}" destId="{5171EA97-60F6-4D85-BAB4-89D300B54BFE}" srcOrd="1" destOrd="0" presId="urn:microsoft.com/office/officeart/2005/8/layout/list1"/>
    <dgm:cxn modelId="{C719EEA7-3111-4843-9DAC-2C26846E9CA6}" type="presParOf" srcId="{CDEB12A7-7066-4974-9178-7E602D1D7696}" destId="{BFA18351-7E5F-49BE-94F1-B42F98E083A5}" srcOrd="17" destOrd="0" presId="urn:microsoft.com/office/officeart/2005/8/layout/list1"/>
    <dgm:cxn modelId="{8F3E78DD-059D-42BF-BB91-BD818DFCD6DB}" type="presParOf" srcId="{CDEB12A7-7066-4974-9178-7E602D1D7696}" destId="{218C1886-1B26-4B97-B077-43B2746B38A5}" srcOrd="18" destOrd="0" presId="urn:microsoft.com/office/officeart/2005/8/layout/list1"/>
    <dgm:cxn modelId="{2E08B4E4-A602-40C8-95D6-CFF271F08658}" type="presParOf" srcId="{CDEB12A7-7066-4974-9178-7E602D1D7696}" destId="{0B02D3ED-4554-41E3-B8AE-179C48652CE5}" srcOrd="19" destOrd="0" presId="urn:microsoft.com/office/officeart/2005/8/layout/list1"/>
    <dgm:cxn modelId="{4C8A3201-38B9-4CE7-90F0-A7CB7B835499}" type="presParOf" srcId="{CDEB12A7-7066-4974-9178-7E602D1D7696}" destId="{B13BD487-8EF2-4687-831D-A3024FFA7E6C}" srcOrd="20" destOrd="0" presId="urn:microsoft.com/office/officeart/2005/8/layout/list1"/>
    <dgm:cxn modelId="{5770ED35-0A41-49E2-9521-EE39AD8F9C9A}" type="presParOf" srcId="{B13BD487-8EF2-4687-831D-A3024FFA7E6C}" destId="{DAF61CCB-2B80-4253-BA63-48891F3F3EFA}" srcOrd="0" destOrd="0" presId="urn:microsoft.com/office/officeart/2005/8/layout/list1"/>
    <dgm:cxn modelId="{DD006007-2A7E-4ABD-9931-C4AC38F00CF5}" type="presParOf" srcId="{B13BD487-8EF2-4687-831D-A3024FFA7E6C}" destId="{F720060C-05B2-41AB-8EEF-859895716E3A}" srcOrd="1" destOrd="0" presId="urn:microsoft.com/office/officeart/2005/8/layout/list1"/>
    <dgm:cxn modelId="{BA529D15-4D16-4C64-8255-2B0F45433E20}" type="presParOf" srcId="{CDEB12A7-7066-4974-9178-7E602D1D7696}" destId="{B6FD5E59-759F-4B5E-BA03-EDD83344EA61}" srcOrd="21" destOrd="0" presId="urn:microsoft.com/office/officeart/2005/8/layout/list1"/>
    <dgm:cxn modelId="{ADED5CD8-D8CF-4EBB-847A-15DAF9698DA0}" type="presParOf" srcId="{CDEB12A7-7066-4974-9178-7E602D1D7696}" destId="{CE6BE6AF-3E46-49DB-A10B-77905ECF33BD}" srcOrd="22" destOrd="0" presId="urn:microsoft.com/office/officeart/2005/8/layout/list1"/>
    <dgm:cxn modelId="{E7D1C61B-D3CC-4CF3-948D-928AC20BE081}" type="presParOf" srcId="{CDEB12A7-7066-4974-9178-7E602D1D7696}" destId="{ED86CED4-EC6C-49C7-8826-07AC1FEEEEB7}" srcOrd="23" destOrd="0" presId="urn:microsoft.com/office/officeart/2005/8/layout/list1"/>
    <dgm:cxn modelId="{F4C69598-23F7-4373-95A8-EA45CB3E0562}" type="presParOf" srcId="{CDEB12A7-7066-4974-9178-7E602D1D7696}" destId="{F8AF5CCB-5337-4EF6-80D6-390279C8101A}" srcOrd="24" destOrd="0" presId="urn:microsoft.com/office/officeart/2005/8/layout/list1"/>
    <dgm:cxn modelId="{9059F6C4-D1B8-414C-9BC4-CD83D4835F87}" type="presParOf" srcId="{F8AF5CCB-5337-4EF6-80D6-390279C8101A}" destId="{7BAD2A5A-B731-4F0F-8CC7-A2D3D087253B}" srcOrd="0" destOrd="0" presId="urn:microsoft.com/office/officeart/2005/8/layout/list1"/>
    <dgm:cxn modelId="{915C194E-9FA9-404C-BE4F-18116F4CFB8B}" type="presParOf" srcId="{F8AF5CCB-5337-4EF6-80D6-390279C8101A}" destId="{E3C42D5E-AD1B-4A28-9B8B-1B10FA7A0701}" srcOrd="1" destOrd="0" presId="urn:microsoft.com/office/officeart/2005/8/layout/list1"/>
    <dgm:cxn modelId="{84BD7EBA-6C7C-4506-8580-EC08440300A6}" type="presParOf" srcId="{CDEB12A7-7066-4974-9178-7E602D1D7696}" destId="{4C4CE7AD-085C-454B-A19C-BDB2C1E36A43}" srcOrd="25" destOrd="0" presId="urn:microsoft.com/office/officeart/2005/8/layout/list1"/>
    <dgm:cxn modelId="{24C0E4F2-3206-4EEE-800A-9278F849BEC4}" type="presParOf" srcId="{CDEB12A7-7066-4974-9178-7E602D1D7696}" destId="{64F97E4D-8D88-42F2-91B6-732ED3E155A6}" srcOrd="2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120BEC-666E-40A8-AE2B-A3E9350D282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7DEC210-D051-4B5A-8C28-B140CBC01818}">
      <dgm:prSet phldrT="[Text]" custT="1"/>
      <dgm:spPr/>
      <dgm:t>
        <a:bodyPr/>
        <a:lstStyle/>
        <a:p>
          <a:r>
            <a:rPr lang="en-US" sz="3200" dirty="0"/>
            <a:t>CD Dept.</a:t>
          </a:r>
        </a:p>
      </dgm:t>
    </dgm:pt>
    <dgm:pt modelId="{B1697280-B82E-45E2-A32D-A2D9ADE010E6}" type="parTrans" cxnId="{EB35AFFF-406F-44C8-B35F-8B0EC3DF7660}">
      <dgm:prSet/>
      <dgm:spPr/>
      <dgm:t>
        <a:bodyPr/>
        <a:lstStyle/>
        <a:p>
          <a:endParaRPr lang="en-US"/>
        </a:p>
      </dgm:t>
    </dgm:pt>
    <dgm:pt modelId="{B7E39F6F-9448-4E2B-8727-F23479503331}" type="sibTrans" cxnId="{EB35AFFF-406F-44C8-B35F-8B0EC3DF7660}">
      <dgm:prSet/>
      <dgm:spPr/>
      <dgm:t>
        <a:bodyPr/>
        <a:lstStyle/>
        <a:p>
          <a:endParaRPr lang="en-US"/>
        </a:p>
      </dgm:t>
    </dgm:pt>
    <dgm:pt modelId="{386F5598-8A1F-42C8-A8A9-3EFBEE9709CD}">
      <dgm:prSet phldrT="[Text]" custT="1"/>
      <dgm:spPr/>
      <dgm:t>
        <a:bodyPr/>
        <a:lstStyle/>
        <a:p>
          <a:r>
            <a:rPr lang="en-US" sz="1600" i="0" dirty="0"/>
            <a:t>Project A</a:t>
          </a:r>
        </a:p>
      </dgm:t>
    </dgm:pt>
    <dgm:pt modelId="{EF39ADA2-F260-4AAB-A5F9-97DDEFDECCE2}" type="parTrans" cxnId="{D0B9A4AC-FF28-40FA-801D-06C14DE8192B}">
      <dgm:prSet/>
      <dgm:spPr/>
      <dgm:t>
        <a:bodyPr/>
        <a:lstStyle/>
        <a:p>
          <a:endParaRPr lang="en-US"/>
        </a:p>
      </dgm:t>
    </dgm:pt>
    <dgm:pt modelId="{EC126BD4-3835-481E-9C99-FF76F78852C5}" type="sibTrans" cxnId="{D0B9A4AC-FF28-40FA-801D-06C14DE8192B}">
      <dgm:prSet/>
      <dgm:spPr/>
      <dgm:t>
        <a:bodyPr/>
        <a:lstStyle/>
        <a:p>
          <a:endParaRPr lang="en-US"/>
        </a:p>
      </dgm:t>
    </dgm:pt>
    <dgm:pt modelId="{CAB118A3-CE4E-487C-81AB-BB32930FFA30}">
      <dgm:prSet phldrT="[Text]" custT="1"/>
      <dgm:spPr/>
      <dgm:t>
        <a:bodyPr/>
        <a:lstStyle/>
        <a:p>
          <a:r>
            <a:rPr lang="en-US" sz="1600" i="0" dirty="0"/>
            <a:t>Project B</a:t>
          </a:r>
        </a:p>
      </dgm:t>
    </dgm:pt>
    <dgm:pt modelId="{FFAD4AE1-CAA5-49CA-BD8C-DFFA4FB9E186}" type="parTrans" cxnId="{B9B0B8FD-8D6E-4582-9075-967B325C8FDC}">
      <dgm:prSet/>
      <dgm:spPr/>
      <dgm:t>
        <a:bodyPr/>
        <a:lstStyle/>
        <a:p>
          <a:endParaRPr lang="en-US"/>
        </a:p>
      </dgm:t>
    </dgm:pt>
    <dgm:pt modelId="{30C45839-3E07-44BA-841C-DD476A05F66E}" type="sibTrans" cxnId="{B9B0B8FD-8D6E-4582-9075-967B325C8FDC}">
      <dgm:prSet/>
      <dgm:spPr/>
      <dgm:t>
        <a:bodyPr/>
        <a:lstStyle/>
        <a:p>
          <a:endParaRPr lang="en-US"/>
        </a:p>
      </dgm:t>
    </dgm:pt>
    <dgm:pt modelId="{C42C0EC7-21C1-4939-99DC-F1BE82255475}">
      <dgm:prSet custT="1"/>
      <dgm:spPr/>
      <dgm:t>
        <a:bodyPr/>
        <a:lstStyle/>
        <a:p>
          <a:r>
            <a:rPr lang="en-US" sz="2000" dirty="0"/>
            <a:t>B-16-xx</a:t>
          </a:r>
        </a:p>
      </dgm:t>
    </dgm:pt>
    <dgm:pt modelId="{152B6F6F-A621-4D49-B71F-DCDF4A171A7D}" type="parTrans" cxnId="{680B0B74-07B1-47DD-A606-AB5C012FE606}">
      <dgm:prSet/>
      <dgm:spPr/>
      <dgm:t>
        <a:bodyPr/>
        <a:lstStyle/>
        <a:p>
          <a:endParaRPr lang="en-US"/>
        </a:p>
      </dgm:t>
    </dgm:pt>
    <dgm:pt modelId="{DC3FE78C-9399-4844-AF0D-19990061F5EC}" type="sibTrans" cxnId="{680B0B74-07B1-47DD-A606-AB5C012FE606}">
      <dgm:prSet/>
      <dgm:spPr/>
      <dgm:t>
        <a:bodyPr/>
        <a:lstStyle/>
        <a:p>
          <a:endParaRPr lang="en-US"/>
        </a:p>
      </dgm:t>
    </dgm:pt>
    <dgm:pt modelId="{18A25238-EFB7-486A-A487-054A9723AC87}">
      <dgm:prSet custT="1"/>
      <dgm:spPr/>
      <dgm:t>
        <a:bodyPr/>
        <a:lstStyle/>
        <a:p>
          <a:r>
            <a:rPr lang="en-US" sz="1600" i="0" dirty="0"/>
            <a:t>Project A</a:t>
          </a:r>
        </a:p>
      </dgm:t>
    </dgm:pt>
    <dgm:pt modelId="{C82AADBE-6ABA-4D7B-9197-0333E61C1B8B}" type="parTrans" cxnId="{EA9DF502-E4F2-4DD9-AF62-4AF5C77A3C06}">
      <dgm:prSet/>
      <dgm:spPr/>
      <dgm:t>
        <a:bodyPr/>
        <a:lstStyle/>
        <a:p>
          <a:endParaRPr lang="en-US"/>
        </a:p>
      </dgm:t>
    </dgm:pt>
    <dgm:pt modelId="{10820148-77E9-45D9-B10F-6F0B08AAF681}" type="sibTrans" cxnId="{EA9DF502-E4F2-4DD9-AF62-4AF5C77A3C06}">
      <dgm:prSet/>
      <dgm:spPr/>
      <dgm:t>
        <a:bodyPr/>
        <a:lstStyle/>
        <a:p>
          <a:endParaRPr lang="en-US"/>
        </a:p>
      </dgm:t>
    </dgm:pt>
    <dgm:pt modelId="{E07E1D75-DF9D-43FB-8818-2EA941AC7F06}">
      <dgm:prSet custT="1"/>
      <dgm:spPr/>
      <dgm:t>
        <a:bodyPr/>
        <a:lstStyle/>
        <a:p>
          <a:r>
            <a:rPr lang="en-US" sz="1600" i="0" dirty="0"/>
            <a:t>Project B</a:t>
          </a:r>
        </a:p>
      </dgm:t>
    </dgm:pt>
    <dgm:pt modelId="{469EAA74-80DF-4CC3-9CCE-A97F6AD39800}" type="parTrans" cxnId="{7318CBA3-7FDB-426D-B1BA-9759DA3D9791}">
      <dgm:prSet/>
      <dgm:spPr/>
      <dgm:t>
        <a:bodyPr/>
        <a:lstStyle/>
        <a:p>
          <a:endParaRPr lang="en-US"/>
        </a:p>
      </dgm:t>
    </dgm:pt>
    <dgm:pt modelId="{3D9F3A00-5CEC-4D28-8EB5-4BBC6F673759}" type="sibTrans" cxnId="{7318CBA3-7FDB-426D-B1BA-9759DA3D9791}">
      <dgm:prSet/>
      <dgm:spPr/>
      <dgm:t>
        <a:bodyPr/>
        <a:lstStyle/>
        <a:p>
          <a:endParaRPr lang="en-US"/>
        </a:p>
      </dgm:t>
    </dgm:pt>
    <dgm:pt modelId="{00803CD7-A571-4D47-803E-35A46098B33B}">
      <dgm:prSet phldrT="[Text]" custT="1"/>
      <dgm:spPr/>
      <dgm:t>
        <a:bodyPr/>
        <a:lstStyle/>
        <a:p>
          <a:r>
            <a:rPr lang="en-US" sz="2000" dirty="0"/>
            <a:t>B-15-xx</a:t>
          </a:r>
          <a:endParaRPr lang="en-US" sz="3200" dirty="0"/>
        </a:p>
      </dgm:t>
    </dgm:pt>
    <dgm:pt modelId="{691DC8C6-3713-4724-A0F1-7942E0FA4FFE}" type="parTrans" cxnId="{D6353C1D-A18E-457A-B601-52DE15C5B637}">
      <dgm:prSet/>
      <dgm:spPr/>
      <dgm:t>
        <a:bodyPr/>
        <a:lstStyle/>
        <a:p>
          <a:endParaRPr lang="en-US"/>
        </a:p>
      </dgm:t>
    </dgm:pt>
    <dgm:pt modelId="{FA00FA88-21AF-4EBC-9185-702BC0E6BB01}" type="sibTrans" cxnId="{D6353C1D-A18E-457A-B601-52DE15C5B637}">
      <dgm:prSet/>
      <dgm:spPr/>
      <dgm:t>
        <a:bodyPr/>
        <a:lstStyle/>
        <a:p>
          <a:endParaRPr lang="en-US"/>
        </a:p>
      </dgm:t>
    </dgm:pt>
    <dgm:pt modelId="{DA3DACF8-36C6-4471-82BC-5A1BF88FBF31}">
      <dgm:prSet phldrT="[Text]" custT="1"/>
      <dgm:spPr/>
      <dgm:t>
        <a:bodyPr/>
        <a:lstStyle/>
        <a:p>
          <a:r>
            <a:rPr lang="en-US" sz="1200" i="1" dirty="0"/>
            <a:t>Activity 1</a:t>
          </a:r>
        </a:p>
      </dgm:t>
    </dgm:pt>
    <dgm:pt modelId="{7A5999E1-9AC9-4C63-BB46-DAF2E1AE1E67}" type="parTrans" cxnId="{11D86A46-6FEE-49B4-99E9-EFDC80E3B548}">
      <dgm:prSet/>
      <dgm:spPr/>
      <dgm:t>
        <a:bodyPr/>
        <a:lstStyle/>
        <a:p>
          <a:endParaRPr lang="en-US"/>
        </a:p>
      </dgm:t>
    </dgm:pt>
    <dgm:pt modelId="{56F69C40-A66C-4591-8F7B-4B88C20F5895}" type="sibTrans" cxnId="{11D86A46-6FEE-49B4-99E9-EFDC80E3B548}">
      <dgm:prSet/>
      <dgm:spPr/>
      <dgm:t>
        <a:bodyPr/>
        <a:lstStyle/>
        <a:p>
          <a:endParaRPr lang="en-US"/>
        </a:p>
      </dgm:t>
    </dgm:pt>
    <dgm:pt modelId="{462B7A3D-AED4-4E2A-9A7E-BF61DD224BD3}">
      <dgm:prSet phldrT="[Text]" custT="1"/>
      <dgm:spPr/>
      <dgm:t>
        <a:bodyPr/>
        <a:lstStyle/>
        <a:p>
          <a:r>
            <a:rPr lang="en-US" sz="1200" i="1" dirty="0"/>
            <a:t>Activity 2</a:t>
          </a:r>
        </a:p>
      </dgm:t>
    </dgm:pt>
    <dgm:pt modelId="{E89ED0C0-D2F3-44C5-A8C9-84D20E6F8BE3}" type="parTrans" cxnId="{05121736-9A80-4111-A3EC-80DFB293D460}">
      <dgm:prSet/>
      <dgm:spPr/>
      <dgm:t>
        <a:bodyPr/>
        <a:lstStyle/>
        <a:p>
          <a:endParaRPr lang="en-US"/>
        </a:p>
      </dgm:t>
    </dgm:pt>
    <dgm:pt modelId="{27D1327A-C2BF-4C18-835E-3A6744B5078D}" type="sibTrans" cxnId="{05121736-9A80-4111-A3EC-80DFB293D460}">
      <dgm:prSet/>
      <dgm:spPr/>
      <dgm:t>
        <a:bodyPr/>
        <a:lstStyle/>
        <a:p>
          <a:endParaRPr lang="en-US"/>
        </a:p>
      </dgm:t>
    </dgm:pt>
    <dgm:pt modelId="{58A13D18-920A-4171-BCB8-77FD436711C1}">
      <dgm:prSet phldrT="[Text]" custT="1"/>
      <dgm:spPr/>
      <dgm:t>
        <a:bodyPr/>
        <a:lstStyle/>
        <a:p>
          <a:r>
            <a:rPr lang="en-US" sz="1200" i="1" dirty="0"/>
            <a:t>Activity 3</a:t>
          </a:r>
        </a:p>
      </dgm:t>
    </dgm:pt>
    <dgm:pt modelId="{4F5F2DE4-6368-49BF-8FAF-B17771564A79}" type="parTrans" cxnId="{91DFCB64-A06F-472E-BB1D-3B8F61821480}">
      <dgm:prSet/>
      <dgm:spPr/>
      <dgm:t>
        <a:bodyPr/>
        <a:lstStyle/>
        <a:p>
          <a:endParaRPr lang="en-US"/>
        </a:p>
      </dgm:t>
    </dgm:pt>
    <dgm:pt modelId="{E8852E02-ACA1-4C60-A0B5-A8D239F58926}" type="sibTrans" cxnId="{91DFCB64-A06F-472E-BB1D-3B8F61821480}">
      <dgm:prSet/>
      <dgm:spPr/>
      <dgm:t>
        <a:bodyPr/>
        <a:lstStyle/>
        <a:p>
          <a:endParaRPr lang="en-US"/>
        </a:p>
      </dgm:t>
    </dgm:pt>
    <dgm:pt modelId="{5AADC4A9-4853-4D1F-BC23-84B11CC16F5F}">
      <dgm:prSet phldrT="[Text]" custT="1"/>
      <dgm:spPr/>
      <dgm:t>
        <a:bodyPr/>
        <a:lstStyle/>
        <a:p>
          <a:r>
            <a:rPr lang="en-US" sz="1200" i="1" dirty="0"/>
            <a:t>Activity 1</a:t>
          </a:r>
        </a:p>
      </dgm:t>
    </dgm:pt>
    <dgm:pt modelId="{E6EB206E-1104-4FFA-B2D3-E6A8E815DA95}" type="parTrans" cxnId="{E4116C90-CB9F-416C-B916-FF6247FE489B}">
      <dgm:prSet/>
      <dgm:spPr/>
      <dgm:t>
        <a:bodyPr/>
        <a:lstStyle/>
        <a:p>
          <a:endParaRPr lang="en-US"/>
        </a:p>
      </dgm:t>
    </dgm:pt>
    <dgm:pt modelId="{DCCB488F-7A56-4AF5-872A-5E5B1A9B8A2A}" type="sibTrans" cxnId="{E4116C90-CB9F-416C-B916-FF6247FE489B}">
      <dgm:prSet/>
      <dgm:spPr/>
      <dgm:t>
        <a:bodyPr/>
        <a:lstStyle/>
        <a:p>
          <a:endParaRPr lang="en-US"/>
        </a:p>
      </dgm:t>
    </dgm:pt>
    <dgm:pt modelId="{33FB2E9C-4AD0-4A6A-B187-168AA2FE3552}">
      <dgm:prSet phldrT="[Text]" custT="1"/>
      <dgm:spPr/>
      <dgm:t>
        <a:bodyPr/>
        <a:lstStyle/>
        <a:p>
          <a:r>
            <a:rPr lang="en-US" sz="1200" i="1" dirty="0"/>
            <a:t>Activity 2</a:t>
          </a:r>
        </a:p>
      </dgm:t>
    </dgm:pt>
    <dgm:pt modelId="{D25FDAD0-398A-4B47-8723-E8836812ECBD}" type="parTrans" cxnId="{777D4B28-89C3-435A-A705-9A649068F903}">
      <dgm:prSet/>
      <dgm:spPr/>
      <dgm:t>
        <a:bodyPr/>
        <a:lstStyle/>
        <a:p>
          <a:endParaRPr lang="en-US"/>
        </a:p>
      </dgm:t>
    </dgm:pt>
    <dgm:pt modelId="{D70996C9-3D8B-4DE9-9D14-9BC5418C1FEA}" type="sibTrans" cxnId="{777D4B28-89C3-435A-A705-9A649068F903}">
      <dgm:prSet/>
      <dgm:spPr/>
      <dgm:t>
        <a:bodyPr/>
        <a:lstStyle/>
        <a:p>
          <a:endParaRPr lang="en-US"/>
        </a:p>
      </dgm:t>
    </dgm:pt>
    <dgm:pt modelId="{FF897826-1785-4ADA-9094-EB71635ABEF8}">
      <dgm:prSet phldrT="[Text]" custT="1"/>
      <dgm:spPr/>
      <dgm:t>
        <a:bodyPr/>
        <a:lstStyle/>
        <a:p>
          <a:r>
            <a:rPr lang="en-US" sz="1200" i="1" dirty="0"/>
            <a:t>Activity 3</a:t>
          </a:r>
        </a:p>
      </dgm:t>
    </dgm:pt>
    <dgm:pt modelId="{AA7F830F-E37D-459D-8D97-DD48CDF7C085}" type="parTrans" cxnId="{9AE0A6A5-0B16-4FC7-A889-0193561AEF21}">
      <dgm:prSet/>
      <dgm:spPr/>
      <dgm:t>
        <a:bodyPr/>
        <a:lstStyle/>
        <a:p>
          <a:endParaRPr lang="en-US"/>
        </a:p>
      </dgm:t>
    </dgm:pt>
    <dgm:pt modelId="{B1EEB66A-CD0E-465F-808A-FCEEDC81D501}" type="sibTrans" cxnId="{9AE0A6A5-0B16-4FC7-A889-0193561AEF21}">
      <dgm:prSet/>
      <dgm:spPr/>
      <dgm:t>
        <a:bodyPr/>
        <a:lstStyle/>
        <a:p>
          <a:endParaRPr lang="en-US"/>
        </a:p>
      </dgm:t>
    </dgm:pt>
    <dgm:pt modelId="{D2AC0096-9B2A-4FB9-A4F2-7E9FD03CE094}">
      <dgm:prSet custT="1"/>
      <dgm:spPr/>
      <dgm:t>
        <a:bodyPr/>
        <a:lstStyle/>
        <a:p>
          <a:r>
            <a:rPr lang="en-US" sz="1200" i="1" dirty="0"/>
            <a:t>Activity 1</a:t>
          </a:r>
        </a:p>
      </dgm:t>
    </dgm:pt>
    <dgm:pt modelId="{B2E10587-71AE-433A-B256-762CC3633A61}" type="parTrans" cxnId="{6A817115-E466-459F-96B7-EBECA02160F3}">
      <dgm:prSet/>
      <dgm:spPr/>
      <dgm:t>
        <a:bodyPr/>
        <a:lstStyle/>
        <a:p>
          <a:endParaRPr lang="en-US"/>
        </a:p>
      </dgm:t>
    </dgm:pt>
    <dgm:pt modelId="{83FC134E-9645-4D4C-B973-DF550041B57D}" type="sibTrans" cxnId="{6A817115-E466-459F-96B7-EBECA02160F3}">
      <dgm:prSet/>
      <dgm:spPr/>
      <dgm:t>
        <a:bodyPr/>
        <a:lstStyle/>
        <a:p>
          <a:endParaRPr lang="en-US"/>
        </a:p>
      </dgm:t>
    </dgm:pt>
    <dgm:pt modelId="{9AED60A7-B507-4162-A1A1-84D1AA615037}">
      <dgm:prSet custT="1"/>
      <dgm:spPr/>
      <dgm:t>
        <a:bodyPr/>
        <a:lstStyle/>
        <a:p>
          <a:r>
            <a:rPr lang="en-US" sz="1200" i="1" dirty="0"/>
            <a:t>Activity 2</a:t>
          </a:r>
        </a:p>
      </dgm:t>
    </dgm:pt>
    <dgm:pt modelId="{1F5F0B3A-44DE-4831-A5C3-12608CC47F51}" type="parTrans" cxnId="{353CE2DE-1ACA-43FA-8534-113E0B90B5F8}">
      <dgm:prSet/>
      <dgm:spPr/>
      <dgm:t>
        <a:bodyPr/>
        <a:lstStyle/>
        <a:p>
          <a:endParaRPr lang="en-US"/>
        </a:p>
      </dgm:t>
    </dgm:pt>
    <dgm:pt modelId="{173CDF94-2702-41BD-BFE7-FD63BA8B74EC}" type="sibTrans" cxnId="{353CE2DE-1ACA-43FA-8534-113E0B90B5F8}">
      <dgm:prSet/>
      <dgm:spPr/>
      <dgm:t>
        <a:bodyPr/>
        <a:lstStyle/>
        <a:p>
          <a:endParaRPr lang="en-US"/>
        </a:p>
      </dgm:t>
    </dgm:pt>
    <dgm:pt modelId="{D964D50B-9C63-4E65-9869-803C1B4812A9}">
      <dgm:prSet custT="1"/>
      <dgm:spPr/>
      <dgm:t>
        <a:bodyPr/>
        <a:lstStyle/>
        <a:p>
          <a:r>
            <a:rPr lang="en-US" sz="1200" i="1" dirty="0"/>
            <a:t>Activity 3</a:t>
          </a:r>
        </a:p>
      </dgm:t>
    </dgm:pt>
    <dgm:pt modelId="{F0FFBCE7-04F6-4FCB-BED2-99405D82B8FA}" type="parTrans" cxnId="{4ACC6463-E85A-4AC3-84E0-B9669BD21810}">
      <dgm:prSet/>
      <dgm:spPr/>
      <dgm:t>
        <a:bodyPr/>
        <a:lstStyle/>
        <a:p>
          <a:endParaRPr lang="en-US"/>
        </a:p>
      </dgm:t>
    </dgm:pt>
    <dgm:pt modelId="{CDE2EB9E-B899-495B-81F3-7F24D2D2EB7D}" type="sibTrans" cxnId="{4ACC6463-E85A-4AC3-84E0-B9669BD21810}">
      <dgm:prSet/>
      <dgm:spPr/>
      <dgm:t>
        <a:bodyPr/>
        <a:lstStyle/>
        <a:p>
          <a:endParaRPr lang="en-US"/>
        </a:p>
      </dgm:t>
    </dgm:pt>
    <dgm:pt modelId="{99843023-FC12-4D92-B1F6-10AF99EBD4A6}">
      <dgm:prSet custT="1"/>
      <dgm:spPr/>
      <dgm:t>
        <a:bodyPr/>
        <a:lstStyle/>
        <a:p>
          <a:r>
            <a:rPr lang="en-US" sz="1200" i="1" dirty="0"/>
            <a:t>Activity 1</a:t>
          </a:r>
        </a:p>
      </dgm:t>
    </dgm:pt>
    <dgm:pt modelId="{9A1BFCFD-982B-4949-8D26-12043EEB141A}" type="parTrans" cxnId="{B771375E-839E-4984-B769-5F5DFEC74147}">
      <dgm:prSet/>
      <dgm:spPr/>
      <dgm:t>
        <a:bodyPr/>
        <a:lstStyle/>
        <a:p>
          <a:endParaRPr lang="en-US"/>
        </a:p>
      </dgm:t>
    </dgm:pt>
    <dgm:pt modelId="{D6C76365-A608-4573-85B2-0689A51324FE}" type="sibTrans" cxnId="{B771375E-839E-4984-B769-5F5DFEC74147}">
      <dgm:prSet/>
      <dgm:spPr/>
      <dgm:t>
        <a:bodyPr/>
        <a:lstStyle/>
        <a:p>
          <a:endParaRPr lang="en-US"/>
        </a:p>
      </dgm:t>
    </dgm:pt>
    <dgm:pt modelId="{140DCEBD-4D56-43A3-8C2A-0672F32282BB}">
      <dgm:prSet custT="1"/>
      <dgm:spPr/>
      <dgm:t>
        <a:bodyPr/>
        <a:lstStyle/>
        <a:p>
          <a:r>
            <a:rPr lang="en-US" sz="1200" i="1" dirty="0"/>
            <a:t>Activity 2</a:t>
          </a:r>
        </a:p>
      </dgm:t>
    </dgm:pt>
    <dgm:pt modelId="{396A2BD0-42D9-4D21-A356-C20EF21DA2A7}" type="parTrans" cxnId="{1791C302-0E57-4449-9670-804EE4F0BB04}">
      <dgm:prSet/>
      <dgm:spPr/>
      <dgm:t>
        <a:bodyPr/>
        <a:lstStyle/>
        <a:p>
          <a:endParaRPr lang="en-US"/>
        </a:p>
      </dgm:t>
    </dgm:pt>
    <dgm:pt modelId="{62877631-6E20-49DD-A03D-EB48FE3A1F22}" type="sibTrans" cxnId="{1791C302-0E57-4449-9670-804EE4F0BB04}">
      <dgm:prSet/>
      <dgm:spPr/>
      <dgm:t>
        <a:bodyPr/>
        <a:lstStyle/>
        <a:p>
          <a:endParaRPr lang="en-US"/>
        </a:p>
      </dgm:t>
    </dgm:pt>
    <dgm:pt modelId="{D8C98D07-8956-4E23-9145-F55919BB0087}">
      <dgm:prSet custT="1"/>
      <dgm:spPr/>
      <dgm:t>
        <a:bodyPr/>
        <a:lstStyle/>
        <a:p>
          <a:r>
            <a:rPr lang="en-US" sz="1200" i="1" dirty="0"/>
            <a:t>Activity 3</a:t>
          </a:r>
        </a:p>
      </dgm:t>
    </dgm:pt>
    <dgm:pt modelId="{CD87EC61-8E79-44F6-AF15-5D1F2CD9F49B}" type="parTrans" cxnId="{5C7D1531-A7D4-4497-B534-49B0DAF0F598}">
      <dgm:prSet/>
      <dgm:spPr/>
      <dgm:t>
        <a:bodyPr/>
        <a:lstStyle/>
        <a:p>
          <a:endParaRPr lang="en-US"/>
        </a:p>
      </dgm:t>
    </dgm:pt>
    <dgm:pt modelId="{98927D34-5858-4BB0-86B8-B1A080A0898B}" type="sibTrans" cxnId="{5C7D1531-A7D4-4497-B534-49B0DAF0F598}">
      <dgm:prSet/>
      <dgm:spPr/>
      <dgm:t>
        <a:bodyPr/>
        <a:lstStyle/>
        <a:p>
          <a:endParaRPr lang="en-US"/>
        </a:p>
      </dgm:t>
    </dgm:pt>
    <dgm:pt modelId="{7C32491D-C407-4607-B523-CF11ADC617E6}" type="pres">
      <dgm:prSet presAssocID="{A6120BEC-666E-40A8-AE2B-A3E9350D282C}" presName="hierChild1" presStyleCnt="0">
        <dgm:presLayoutVars>
          <dgm:chPref val="1"/>
          <dgm:dir/>
          <dgm:animOne val="branch"/>
          <dgm:animLvl val="lvl"/>
          <dgm:resizeHandles/>
        </dgm:presLayoutVars>
      </dgm:prSet>
      <dgm:spPr/>
    </dgm:pt>
    <dgm:pt modelId="{BDD197AE-6A82-4EB6-BBC7-661EBE75252C}" type="pres">
      <dgm:prSet presAssocID="{77DEC210-D051-4B5A-8C28-B140CBC01818}" presName="hierRoot1" presStyleCnt="0"/>
      <dgm:spPr/>
    </dgm:pt>
    <dgm:pt modelId="{E4D98D9E-3476-4412-818F-33FADCDB80C6}" type="pres">
      <dgm:prSet presAssocID="{77DEC210-D051-4B5A-8C28-B140CBC01818}" presName="composite" presStyleCnt="0"/>
      <dgm:spPr/>
    </dgm:pt>
    <dgm:pt modelId="{FE66C4D1-0BAF-4082-8292-7D06D5BE8371}" type="pres">
      <dgm:prSet presAssocID="{77DEC210-D051-4B5A-8C28-B140CBC01818}" presName="background" presStyleLbl="node0" presStyleIdx="0" presStyleCnt="1"/>
      <dgm:spPr/>
    </dgm:pt>
    <dgm:pt modelId="{63DA67A6-2312-4548-9386-D1434EDF8B33}" type="pres">
      <dgm:prSet presAssocID="{77DEC210-D051-4B5A-8C28-B140CBC01818}" presName="text" presStyleLbl="fgAcc0" presStyleIdx="0" presStyleCnt="1" custScaleX="327847" custScaleY="164275" custLinFactNeighborY="-69270">
        <dgm:presLayoutVars>
          <dgm:chPref val="3"/>
        </dgm:presLayoutVars>
      </dgm:prSet>
      <dgm:spPr/>
    </dgm:pt>
    <dgm:pt modelId="{238FF527-7355-40B5-91BD-2BB029121DAB}" type="pres">
      <dgm:prSet presAssocID="{77DEC210-D051-4B5A-8C28-B140CBC01818}" presName="hierChild2" presStyleCnt="0"/>
      <dgm:spPr/>
    </dgm:pt>
    <dgm:pt modelId="{0204D8D7-5A5E-4BF7-878C-9EA311D140D8}" type="pres">
      <dgm:prSet presAssocID="{691DC8C6-3713-4724-A0F1-7942E0FA4FFE}" presName="Name10" presStyleLbl="parChTrans1D2" presStyleIdx="0" presStyleCnt="2"/>
      <dgm:spPr/>
    </dgm:pt>
    <dgm:pt modelId="{90521733-D8AC-4812-8615-46BDAA1FCF8E}" type="pres">
      <dgm:prSet presAssocID="{00803CD7-A571-4D47-803E-35A46098B33B}" presName="hierRoot2" presStyleCnt="0"/>
      <dgm:spPr/>
    </dgm:pt>
    <dgm:pt modelId="{6FF118F8-72EB-4E10-8D53-E0B543FEFBAB}" type="pres">
      <dgm:prSet presAssocID="{00803CD7-A571-4D47-803E-35A46098B33B}" presName="composite2" presStyleCnt="0"/>
      <dgm:spPr/>
    </dgm:pt>
    <dgm:pt modelId="{2A6095B7-9630-4F44-8B59-005679394BDA}" type="pres">
      <dgm:prSet presAssocID="{00803CD7-A571-4D47-803E-35A46098B33B}" presName="background2" presStyleLbl="node2" presStyleIdx="0" presStyleCnt="2"/>
      <dgm:spPr/>
    </dgm:pt>
    <dgm:pt modelId="{CF52913E-F207-4AC2-8A6A-0027C3F6897E}" type="pres">
      <dgm:prSet presAssocID="{00803CD7-A571-4D47-803E-35A46098B33B}" presName="text2" presStyleLbl="fgAcc2" presStyleIdx="0" presStyleCnt="2" custScaleX="178826" custScaleY="140807">
        <dgm:presLayoutVars>
          <dgm:chPref val="3"/>
        </dgm:presLayoutVars>
      </dgm:prSet>
      <dgm:spPr/>
    </dgm:pt>
    <dgm:pt modelId="{39B479E0-C134-43A4-A95E-BDDE5B515A12}" type="pres">
      <dgm:prSet presAssocID="{00803CD7-A571-4D47-803E-35A46098B33B}" presName="hierChild3" presStyleCnt="0"/>
      <dgm:spPr/>
    </dgm:pt>
    <dgm:pt modelId="{4883394D-6522-435F-84FC-0497FF5671C1}" type="pres">
      <dgm:prSet presAssocID="{EF39ADA2-F260-4AAB-A5F9-97DDEFDECCE2}" presName="Name17" presStyleLbl="parChTrans1D3" presStyleIdx="0" presStyleCnt="4"/>
      <dgm:spPr/>
    </dgm:pt>
    <dgm:pt modelId="{80402EDA-EEBE-43AB-B6EA-A3CBEB15DDA5}" type="pres">
      <dgm:prSet presAssocID="{386F5598-8A1F-42C8-A8A9-3EFBEE9709CD}" presName="hierRoot3" presStyleCnt="0"/>
      <dgm:spPr/>
    </dgm:pt>
    <dgm:pt modelId="{1413D967-B8E2-483F-A87F-7714497D783B}" type="pres">
      <dgm:prSet presAssocID="{386F5598-8A1F-42C8-A8A9-3EFBEE9709CD}" presName="composite3" presStyleCnt="0"/>
      <dgm:spPr/>
    </dgm:pt>
    <dgm:pt modelId="{6BB8C7AD-6943-4CAE-B633-4C111277A44A}" type="pres">
      <dgm:prSet presAssocID="{386F5598-8A1F-42C8-A8A9-3EFBEE9709CD}" presName="background3" presStyleLbl="node3" presStyleIdx="0" presStyleCnt="4"/>
      <dgm:spPr/>
    </dgm:pt>
    <dgm:pt modelId="{52EB91F7-1C68-4588-A641-36F954058B17}" type="pres">
      <dgm:prSet presAssocID="{386F5598-8A1F-42C8-A8A9-3EFBEE9709CD}" presName="text3" presStyleLbl="fgAcc3" presStyleIdx="0" presStyleCnt="4" custScaleX="134119" custScaleY="117340" custLinFactNeighborY="21592">
        <dgm:presLayoutVars>
          <dgm:chPref val="3"/>
        </dgm:presLayoutVars>
      </dgm:prSet>
      <dgm:spPr/>
    </dgm:pt>
    <dgm:pt modelId="{D01EEDE8-83CA-43A7-A035-2FE35FE410AE}" type="pres">
      <dgm:prSet presAssocID="{386F5598-8A1F-42C8-A8A9-3EFBEE9709CD}" presName="hierChild4" presStyleCnt="0"/>
      <dgm:spPr/>
    </dgm:pt>
    <dgm:pt modelId="{C4F80789-FBE5-4A6A-8F5C-41CF27F23166}" type="pres">
      <dgm:prSet presAssocID="{7A5999E1-9AC9-4C63-BB46-DAF2E1AE1E67}" presName="Name23" presStyleLbl="parChTrans1D4" presStyleIdx="0" presStyleCnt="12"/>
      <dgm:spPr/>
    </dgm:pt>
    <dgm:pt modelId="{728407A7-EF29-4006-BE10-0BE210B128B8}" type="pres">
      <dgm:prSet presAssocID="{DA3DACF8-36C6-4471-82BC-5A1BF88FBF31}" presName="hierRoot4" presStyleCnt="0"/>
      <dgm:spPr/>
    </dgm:pt>
    <dgm:pt modelId="{D4216889-BBF4-4C5D-9E09-D0992AE05B8A}" type="pres">
      <dgm:prSet presAssocID="{DA3DACF8-36C6-4471-82BC-5A1BF88FBF31}" presName="composite4" presStyleCnt="0"/>
      <dgm:spPr/>
    </dgm:pt>
    <dgm:pt modelId="{4BA4F850-F086-4AA7-9065-048542B668F3}" type="pres">
      <dgm:prSet presAssocID="{DA3DACF8-36C6-4471-82BC-5A1BF88FBF31}" presName="background4" presStyleLbl="node4" presStyleIdx="0" presStyleCnt="12"/>
      <dgm:spPr/>
    </dgm:pt>
    <dgm:pt modelId="{217BB01D-514B-4095-8330-608060C98DB0}" type="pres">
      <dgm:prSet presAssocID="{DA3DACF8-36C6-4471-82BC-5A1BF88FBF31}" presName="text4" presStyleLbl="fgAcc4" presStyleIdx="0" presStyleCnt="12" custScaleX="85317" custScaleY="117340" custLinFactNeighborY="74289">
        <dgm:presLayoutVars>
          <dgm:chPref val="3"/>
        </dgm:presLayoutVars>
      </dgm:prSet>
      <dgm:spPr/>
    </dgm:pt>
    <dgm:pt modelId="{CE12EF9F-58CF-495C-ACD7-46479E81F3E5}" type="pres">
      <dgm:prSet presAssocID="{DA3DACF8-36C6-4471-82BC-5A1BF88FBF31}" presName="hierChild5" presStyleCnt="0"/>
      <dgm:spPr/>
    </dgm:pt>
    <dgm:pt modelId="{4F50D3B1-9B3A-4E99-96F3-EF40990555BD}" type="pres">
      <dgm:prSet presAssocID="{E89ED0C0-D2F3-44C5-A8C9-84D20E6F8BE3}" presName="Name23" presStyleLbl="parChTrans1D4" presStyleIdx="1" presStyleCnt="12"/>
      <dgm:spPr/>
    </dgm:pt>
    <dgm:pt modelId="{82B31F6E-D3D7-4151-ACF9-ED7B4BF81DC5}" type="pres">
      <dgm:prSet presAssocID="{462B7A3D-AED4-4E2A-9A7E-BF61DD224BD3}" presName="hierRoot4" presStyleCnt="0"/>
      <dgm:spPr/>
    </dgm:pt>
    <dgm:pt modelId="{B286A833-4C0E-4AA6-B87E-219DC01B2E62}" type="pres">
      <dgm:prSet presAssocID="{462B7A3D-AED4-4E2A-9A7E-BF61DD224BD3}" presName="composite4" presStyleCnt="0"/>
      <dgm:spPr/>
    </dgm:pt>
    <dgm:pt modelId="{E3634B55-2449-41AD-A11C-38D7C0612DCF}" type="pres">
      <dgm:prSet presAssocID="{462B7A3D-AED4-4E2A-9A7E-BF61DD224BD3}" presName="background4" presStyleLbl="node4" presStyleIdx="1" presStyleCnt="12"/>
      <dgm:spPr/>
    </dgm:pt>
    <dgm:pt modelId="{758DD171-8AAD-4EEE-86BA-E3C5AB85A51E}" type="pres">
      <dgm:prSet presAssocID="{462B7A3D-AED4-4E2A-9A7E-BF61DD224BD3}" presName="text4" presStyleLbl="fgAcc4" presStyleIdx="1" presStyleCnt="12" custScaleX="85317" custScaleY="117340" custLinFactNeighborX="747" custLinFactNeighborY="74289">
        <dgm:presLayoutVars>
          <dgm:chPref val="3"/>
        </dgm:presLayoutVars>
      </dgm:prSet>
      <dgm:spPr/>
    </dgm:pt>
    <dgm:pt modelId="{2803D7A1-980A-4447-AEF0-0DBDC4BB905B}" type="pres">
      <dgm:prSet presAssocID="{462B7A3D-AED4-4E2A-9A7E-BF61DD224BD3}" presName="hierChild5" presStyleCnt="0"/>
      <dgm:spPr/>
    </dgm:pt>
    <dgm:pt modelId="{4C046CB2-D6FA-4937-A544-CB55CD748573}" type="pres">
      <dgm:prSet presAssocID="{4F5F2DE4-6368-49BF-8FAF-B17771564A79}" presName="Name23" presStyleLbl="parChTrans1D4" presStyleIdx="2" presStyleCnt="12"/>
      <dgm:spPr/>
    </dgm:pt>
    <dgm:pt modelId="{E2E04709-3FF7-4F67-80C1-58F481351DE5}" type="pres">
      <dgm:prSet presAssocID="{58A13D18-920A-4171-BCB8-77FD436711C1}" presName="hierRoot4" presStyleCnt="0"/>
      <dgm:spPr/>
    </dgm:pt>
    <dgm:pt modelId="{6E7635D3-04BE-4AA4-98CA-2DB99B8F2911}" type="pres">
      <dgm:prSet presAssocID="{58A13D18-920A-4171-BCB8-77FD436711C1}" presName="composite4" presStyleCnt="0"/>
      <dgm:spPr/>
    </dgm:pt>
    <dgm:pt modelId="{6B13758C-DC17-4B4E-86EA-06F00CA352A9}" type="pres">
      <dgm:prSet presAssocID="{58A13D18-920A-4171-BCB8-77FD436711C1}" presName="background4" presStyleLbl="node4" presStyleIdx="2" presStyleCnt="12"/>
      <dgm:spPr/>
    </dgm:pt>
    <dgm:pt modelId="{DD6C28C7-3E1C-4A12-9D43-EB26F09DE6F2}" type="pres">
      <dgm:prSet presAssocID="{58A13D18-920A-4171-BCB8-77FD436711C1}" presName="text4" presStyleLbl="fgAcc4" presStyleIdx="2" presStyleCnt="12" custScaleX="85317" custScaleY="117340" custLinFactNeighborX="747" custLinFactNeighborY="74289">
        <dgm:presLayoutVars>
          <dgm:chPref val="3"/>
        </dgm:presLayoutVars>
      </dgm:prSet>
      <dgm:spPr/>
    </dgm:pt>
    <dgm:pt modelId="{B1CC0571-331D-4458-88D9-905586996244}" type="pres">
      <dgm:prSet presAssocID="{58A13D18-920A-4171-BCB8-77FD436711C1}" presName="hierChild5" presStyleCnt="0"/>
      <dgm:spPr/>
    </dgm:pt>
    <dgm:pt modelId="{7DD56072-984B-4238-8DBE-EDD5186781C0}" type="pres">
      <dgm:prSet presAssocID="{FFAD4AE1-CAA5-49CA-BD8C-DFFA4FB9E186}" presName="Name17" presStyleLbl="parChTrans1D3" presStyleIdx="1" presStyleCnt="4"/>
      <dgm:spPr/>
    </dgm:pt>
    <dgm:pt modelId="{25A0B9AB-E040-48B5-B810-5C714DAF2265}" type="pres">
      <dgm:prSet presAssocID="{CAB118A3-CE4E-487C-81AB-BB32930FFA30}" presName="hierRoot3" presStyleCnt="0"/>
      <dgm:spPr/>
    </dgm:pt>
    <dgm:pt modelId="{DC0B246B-4E08-407C-A5F8-92A18EA0B9E9}" type="pres">
      <dgm:prSet presAssocID="{CAB118A3-CE4E-487C-81AB-BB32930FFA30}" presName="composite3" presStyleCnt="0"/>
      <dgm:spPr/>
    </dgm:pt>
    <dgm:pt modelId="{5DA7A8D3-FD1F-4C86-8EE8-CB7F5548C2F6}" type="pres">
      <dgm:prSet presAssocID="{CAB118A3-CE4E-487C-81AB-BB32930FFA30}" presName="background3" presStyleLbl="node3" presStyleIdx="1" presStyleCnt="4"/>
      <dgm:spPr/>
    </dgm:pt>
    <dgm:pt modelId="{3E5EE9C9-113D-4EA6-BDE6-4FA5D0A69601}" type="pres">
      <dgm:prSet presAssocID="{CAB118A3-CE4E-487C-81AB-BB32930FFA30}" presName="text3" presStyleLbl="fgAcc3" presStyleIdx="1" presStyleCnt="4" custScaleX="134119" custScaleY="117340" custLinFactNeighborY="21592">
        <dgm:presLayoutVars>
          <dgm:chPref val="3"/>
        </dgm:presLayoutVars>
      </dgm:prSet>
      <dgm:spPr/>
    </dgm:pt>
    <dgm:pt modelId="{C8B55764-9E6F-48C7-AE79-21B805A3A312}" type="pres">
      <dgm:prSet presAssocID="{CAB118A3-CE4E-487C-81AB-BB32930FFA30}" presName="hierChild4" presStyleCnt="0"/>
      <dgm:spPr/>
    </dgm:pt>
    <dgm:pt modelId="{01C1013A-E4F8-4ADD-8241-45862BFE8328}" type="pres">
      <dgm:prSet presAssocID="{E6EB206E-1104-4FFA-B2D3-E6A8E815DA95}" presName="Name23" presStyleLbl="parChTrans1D4" presStyleIdx="3" presStyleCnt="12"/>
      <dgm:spPr/>
    </dgm:pt>
    <dgm:pt modelId="{6D429615-5419-4E0F-B86C-86FD2399A46D}" type="pres">
      <dgm:prSet presAssocID="{5AADC4A9-4853-4D1F-BC23-84B11CC16F5F}" presName="hierRoot4" presStyleCnt="0"/>
      <dgm:spPr/>
    </dgm:pt>
    <dgm:pt modelId="{4A52D4D7-D497-41DA-B4BD-02ACB0CBE248}" type="pres">
      <dgm:prSet presAssocID="{5AADC4A9-4853-4D1F-BC23-84B11CC16F5F}" presName="composite4" presStyleCnt="0"/>
      <dgm:spPr/>
    </dgm:pt>
    <dgm:pt modelId="{2D219685-92C9-4054-9ED2-DD3C0641D76A}" type="pres">
      <dgm:prSet presAssocID="{5AADC4A9-4853-4D1F-BC23-84B11CC16F5F}" presName="background4" presStyleLbl="node4" presStyleIdx="3" presStyleCnt="12"/>
      <dgm:spPr/>
    </dgm:pt>
    <dgm:pt modelId="{8A59BC05-8B18-46A4-A008-43D4CB0E7664}" type="pres">
      <dgm:prSet presAssocID="{5AADC4A9-4853-4D1F-BC23-84B11CC16F5F}" presName="text4" presStyleLbl="fgAcc4" presStyleIdx="3" presStyleCnt="12" custScaleX="85317" custScaleY="117340" custLinFactNeighborX="747" custLinFactNeighborY="74289">
        <dgm:presLayoutVars>
          <dgm:chPref val="3"/>
        </dgm:presLayoutVars>
      </dgm:prSet>
      <dgm:spPr/>
    </dgm:pt>
    <dgm:pt modelId="{2A25CA6D-9BEF-4205-86F7-165E5AFAA07B}" type="pres">
      <dgm:prSet presAssocID="{5AADC4A9-4853-4D1F-BC23-84B11CC16F5F}" presName="hierChild5" presStyleCnt="0"/>
      <dgm:spPr/>
    </dgm:pt>
    <dgm:pt modelId="{72780CF2-CD2A-4DC9-83AC-74B0D26E6A2A}" type="pres">
      <dgm:prSet presAssocID="{D25FDAD0-398A-4B47-8723-E8836812ECBD}" presName="Name23" presStyleLbl="parChTrans1D4" presStyleIdx="4" presStyleCnt="12"/>
      <dgm:spPr/>
    </dgm:pt>
    <dgm:pt modelId="{39976C74-FF89-4035-8649-57833A9C26AE}" type="pres">
      <dgm:prSet presAssocID="{33FB2E9C-4AD0-4A6A-B187-168AA2FE3552}" presName="hierRoot4" presStyleCnt="0"/>
      <dgm:spPr/>
    </dgm:pt>
    <dgm:pt modelId="{CD510F1C-68CC-4AA0-8675-2A34A960A9ED}" type="pres">
      <dgm:prSet presAssocID="{33FB2E9C-4AD0-4A6A-B187-168AA2FE3552}" presName="composite4" presStyleCnt="0"/>
      <dgm:spPr/>
    </dgm:pt>
    <dgm:pt modelId="{F12AA07C-CA0E-4FB7-9F21-E88C6E043C1E}" type="pres">
      <dgm:prSet presAssocID="{33FB2E9C-4AD0-4A6A-B187-168AA2FE3552}" presName="background4" presStyleLbl="node4" presStyleIdx="4" presStyleCnt="12"/>
      <dgm:spPr/>
    </dgm:pt>
    <dgm:pt modelId="{AB050A1C-2DD1-4741-9C00-C21816FCCC70}" type="pres">
      <dgm:prSet presAssocID="{33FB2E9C-4AD0-4A6A-B187-168AA2FE3552}" presName="text4" presStyleLbl="fgAcc4" presStyleIdx="4" presStyleCnt="12" custScaleX="85317" custScaleY="117340" custLinFactNeighborX="747" custLinFactNeighborY="74289">
        <dgm:presLayoutVars>
          <dgm:chPref val="3"/>
        </dgm:presLayoutVars>
      </dgm:prSet>
      <dgm:spPr/>
    </dgm:pt>
    <dgm:pt modelId="{D0BEE661-9DB8-4F94-A478-BC463F1ED263}" type="pres">
      <dgm:prSet presAssocID="{33FB2E9C-4AD0-4A6A-B187-168AA2FE3552}" presName="hierChild5" presStyleCnt="0"/>
      <dgm:spPr/>
    </dgm:pt>
    <dgm:pt modelId="{1DC6C3CD-DB2D-4D9E-BEB8-5886B8B0C9EB}" type="pres">
      <dgm:prSet presAssocID="{AA7F830F-E37D-459D-8D97-DD48CDF7C085}" presName="Name23" presStyleLbl="parChTrans1D4" presStyleIdx="5" presStyleCnt="12"/>
      <dgm:spPr/>
    </dgm:pt>
    <dgm:pt modelId="{AF644590-3350-4F36-BC4D-91A66C958044}" type="pres">
      <dgm:prSet presAssocID="{FF897826-1785-4ADA-9094-EB71635ABEF8}" presName="hierRoot4" presStyleCnt="0"/>
      <dgm:spPr/>
    </dgm:pt>
    <dgm:pt modelId="{4B9AFBB7-22DD-4222-928A-7800C6CBAE1F}" type="pres">
      <dgm:prSet presAssocID="{FF897826-1785-4ADA-9094-EB71635ABEF8}" presName="composite4" presStyleCnt="0"/>
      <dgm:spPr/>
    </dgm:pt>
    <dgm:pt modelId="{7DF770BB-276E-4CC4-9FF3-7A3A07B496C1}" type="pres">
      <dgm:prSet presAssocID="{FF897826-1785-4ADA-9094-EB71635ABEF8}" presName="background4" presStyleLbl="node4" presStyleIdx="5" presStyleCnt="12"/>
      <dgm:spPr/>
    </dgm:pt>
    <dgm:pt modelId="{22BBA3EF-D016-40FF-A445-85F097537EF3}" type="pres">
      <dgm:prSet presAssocID="{FF897826-1785-4ADA-9094-EB71635ABEF8}" presName="text4" presStyleLbl="fgAcc4" presStyleIdx="5" presStyleCnt="12" custScaleX="85317" custScaleY="117340" custLinFactNeighborX="747" custLinFactNeighborY="74289">
        <dgm:presLayoutVars>
          <dgm:chPref val="3"/>
        </dgm:presLayoutVars>
      </dgm:prSet>
      <dgm:spPr/>
    </dgm:pt>
    <dgm:pt modelId="{0A9AF6CC-37A9-4F24-BF06-CC254545F254}" type="pres">
      <dgm:prSet presAssocID="{FF897826-1785-4ADA-9094-EB71635ABEF8}" presName="hierChild5" presStyleCnt="0"/>
      <dgm:spPr/>
    </dgm:pt>
    <dgm:pt modelId="{F9D56033-9F18-4A4E-AB9F-747757143386}" type="pres">
      <dgm:prSet presAssocID="{152B6F6F-A621-4D49-B71F-DCDF4A171A7D}" presName="Name10" presStyleLbl="parChTrans1D2" presStyleIdx="1" presStyleCnt="2"/>
      <dgm:spPr/>
    </dgm:pt>
    <dgm:pt modelId="{A3D3444C-30D6-4965-BE74-C5E8AEA92943}" type="pres">
      <dgm:prSet presAssocID="{C42C0EC7-21C1-4939-99DC-F1BE82255475}" presName="hierRoot2" presStyleCnt="0"/>
      <dgm:spPr/>
    </dgm:pt>
    <dgm:pt modelId="{94DBFD2B-2D7A-4CBE-8344-500530E12DD2}" type="pres">
      <dgm:prSet presAssocID="{C42C0EC7-21C1-4939-99DC-F1BE82255475}" presName="composite2" presStyleCnt="0"/>
      <dgm:spPr/>
    </dgm:pt>
    <dgm:pt modelId="{248C61B1-ED00-4CE9-A989-37CE2231002A}" type="pres">
      <dgm:prSet presAssocID="{C42C0EC7-21C1-4939-99DC-F1BE82255475}" presName="background2" presStyleLbl="node2" presStyleIdx="1" presStyleCnt="2"/>
      <dgm:spPr/>
    </dgm:pt>
    <dgm:pt modelId="{6C6A8D17-8100-4E86-B47A-EEEA835D6AF3}" type="pres">
      <dgm:prSet presAssocID="{C42C0EC7-21C1-4939-99DC-F1BE82255475}" presName="text2" presStyleLbl="fgAcc2" presStyleIdx="1" presStyleCnt="2" custScaleX="178826" custScaleY="140807">
        <dgm:presLayoutVars>
          <dgm:chPref val="3"/>
        </dgm:presLayoutVars>
      </dgm:prSet>
      <dgm:spPr/>
    </dgm:pt>
    <dgm:pt modelId="{1770A564-4A12-4971-B504-F58DD3AEB005}" type="pres">
      <dgm:prSet presAssocID="{C42C0EC7-21C1-4939-99DC-F1BE82255475}" presName="hierChild3" presStyleCnt="0"/>
      <dgm:spPr/>
    </dgm:pt>
    <dgm:pt modelId="{579F4635-A525-403A-B0CE-FC823A5E0BB6}" type="pres">
      <dgm:prSet presAssocID="{C82AADBE-6ABA-4D7B-9197-0333E61C1B8B}" presName="Name17" presStyleLbl="parChTrans1D3" presStyleIdx="2" presStyleCnt="4"/>
      <dgm:spPr/>
    </dgm:pt>
    <dgm:pt modelId="{DFE4478A-7FAF-43AA-BFFE-123CA52ECD66}" type="pres">
      <dgm:prSet presAssocID="{18A25238-EFB7-486A-A487-054A9723AC87}" presName="hierRoot3" presStyleCnt="0"/>
      <dgm:spPr/>
    </dgm:pt>
    <dgm:pt modelId="{5FBF4490-80D6-42C7-9C08-603E87BD1423}" type="pres">
      <dgm:prSet presAssocID="{18A25238-EFB7-486A-A487-054A9723AC87}" presName="composite3" presStyleCnt="0"/>
      <dgm:spPr/>
    </dgm:pt>
    <dgm:pt modelId="{416C9EEF-4AA8-4832-98C7-04E63821068C}" type="pres">
      <dgm:prSet presAssocID="{18A25238-EFB7-486A-A487-054A9723AC87}" presName="background3" presStyleLbl="node3" presStyleIdx="2" presStyleCnt="4"/>
      <dgm:spPr/>
    </dgm:pt>
    <dgm:pt modelId="{84E186E9-11F5-4D4E-AA1D-6A0D06A371E0}" type="pres">
      <dgm:prSet presAssocID="{18A25238-EFB7-486A-A487-054A9723AC87}" presName="text3" presStyleLbl="fgAcc3" presStyleIdx="2" presStyleCnt="4" custScaleX="134119" custScaleY="117340" custLinFactNeighborY="21592">
        <dgm:presLayoutVars>
          <dgm:chPref val="3"/>
        </dgm:presLayoutVars>
      </dgm:prSet>
      <dgm:spPr/>
    </dgm:pt>
    <dgm:pt modelId="{BE4B6609-2BAF-400B-8AA3-AB51772EE75E}" type="pres">
      <dgm:prSet presAssocID="{18A25238-EFB7-486A-A487-054A9723AC87}" presName="hierChild4" presStyleCnt="0"/>
      <dgm:spPr/>
    </dgm:pt>
    <dgm:pt modelId="{0BEA320D-71BE-46C5-B716-6DD1798ECB2B}" type="pres">
      <dgm:prSet presAssocID="{9A1BFCFD-982B-4949-8D26-12043EEB141A}" presName="Name23" presStyleLbl="parChTrans1D4" presStyleIdx="6" presStyleCnt="12"/>
      <dgm:spPr/>
    </dgm:pt>
    <dgm:pt modelId="{56A8114B-70DE-4429-94A9-BE5B8F23A3C6}" type="pres">
      <dgm:prSet presAssocID="{99843023-FC12-4D92-B1F6-10AF99EBD4A6}" presName="hierRoot4" presStyleCnt="0"/>
      <dgm:spPr/>
    </dgm:pt>
    <dgm:pt modelId="{1E1BA7BB-712D-4BE8-8AC5-3F54241A03F3}" type="pres">
      <dgm:prSet presAssocID="{99843023-FC12-4D92-B1F6-10AF99EBD4A6}" presName="composite4" presStyleCnt="0"/>
      <dgm:spPr/>
    </dgm:pt>
    <dgm:pt modelId="{31958590-B58C-40E2-9DFC-447FB5F8BBA4}" type="pres">
      <dgm:prSet presAssocID="{99843023-FC12-4D92-B1F6-10AF99EBD4A6}" presName="background4" presStyleLbl="node4" presStyleIdx="6" presStyleCnt="12"/>
      <dgm:spPr/>
    </dgm:pt>
    <dgm:pt modelId="{47A56100-5D3F-43E4-AD34-1A5DF05B8D40}" type="pres">
      <dgm:prSet presAssocID="{99843023-FC12-4D92-B1F6-10AF99EBD4A6}" presName="text4" presStyleLbl="fgAcc4" presStyleIdx="6" presStyleCnt="12" custScaleX="85317" custScaleY="117340" custLinFactNeighborX="747" custLinFactNeighborY="74223">
        <dgm:presLayoutVars>
          <dgm:chPref val="3"/>
        </dgm:presLayoutVars>
      </dgm:prSet>
      <dgm:spPr/>
    </dgm:pt>
    <dgm:pt modelId="{657C08A3-93CD-4F86-AB1E-EAE7BBC10F9F}" type="pres">
      <dgm:prSet presAssocID="{99843023-FC12-4D92-B1F6-10AF99EBD4A6}" presName="hierChild5" presStyleCnt="0"/>
      <dgm:spPr/>
    </dgm:pt>
    <dgm:pt modelId="{874EA204-DEA4-427C-AEFD-E955148166E0}" type="pres">
      <dgm:prSet presAssocID="{396A2BD0-42D9-4D21-A356-C20EF21DA2A7}" presName="Name23" presStyleLbl="parChTrans1D4" presStyleIdx="7" presStyleCnt="12"/>
      <dgm:spPr/>
    </dgm:pt>
    <dgm:pt modelId="{8AB00013-5C81-4C22-85E6-67691C7C9C22}" type="pres">
      <dgm:prSet presAssocID="{140DCEBD-4D56-43A3-8C2A-0672F32282BB}" presName="hierRoot4" presStyleCnt="0"/>
      <dgm:spPr/>
    </dgm:pt>
    <dgm:pt modelId="{1B96BBE3-F237-498D-A182-329340D68FB8}" type="pres">
      <dgm:prSet presAssocID="{140DCEBD-4D56-43A3-8C2A-0672F32282BB}" presName="composite4" presStyleCnt="0"/>
      <dgm:spPr/>
    </dgm:pt>
    <dgm:pt modelId="{42B17BAB-3FD5-496B-937B-67C6DB171574}" type="pres">
      <dgm:prSet presAssocID="{140DCEBD-4D56-43A3-8C2A-0672F32282BB}" presName="background4" presStyleLbl="node4" presStyleIdx="7" presStyleCnt="12"/>
      <dgm:spPr/>
    </dgm:pt>
    <dgm:pt modelId="{6882D11A-F0CA-4995-A1A1-A3538A3A4BFB}" type="pres">
      <dgm:prSet presAssocID="{140DCEBD-4D56-43A3-8C2A-0672F32282BB}" presName="text4" presStyleLbl="fgAcc4" presStyleIdx="7" presStyleCnt="12" custScaleX="85317" custScaleY="117340" custLinFactNeighborX="747" custLinFactNeighborY="74223">
        <dgm:presLayoutVars>
          <dgm:chPref val="3"/>
        </dgm:presLayoutVars>
      </dgm:prSet>
      <dgm:spPr/>
    </dgm:pt>
    <dgm:pt modelId="{593E3A7F-758C-42F8-9041-651862F3EED7}" type="pres">
      <dgm:prSet presAssocID="{140DCEBD-4D56-43A3-8C2A-0672F32282BB}" presName="hierChild5" presStyleCnt="0"/>
      <dgm:spPr/>
    </dgm:pt>
    <dgm:pt modelId="{562C012E-0DC6-4F70-B353-AEDA8B14ADB9}" type="pres">
      <dgm:prSet presAssocID="{CD87EC61-8E79-44F6-AF15-5D1F2CD9F49B}" presName="Name23" presStyleLbl="parChTrans1D4" presStyleIdx="8" presStyleCnt="12"/>
      <dgm:spPr/>
    </dgm:pt>
    <dgm:pt modelId="{CFD64BA7-7810-4B8F-951E-D6A8C0B82AE1}" type="pres">
      <dgm:prSet presAssocID="{D8C98D07-8956-4E23-9145-F55919BB0087}" presName="hierRoot4" presStyleCnt="0"/>
      <dgm:spPr/>
    </dgm:pt>
    <dgm:pt modelId="{716E8A61-C94F-4921-A397-D610C539A55A}" type="pres">
      <dgm:prSet presAssocID="{D8C98D07-8956-4E23-9145-F55919BB0087}" presName="composite4" presStyleCnt="0"/>
      <dgm:spPr/>
    </dgm:pt>
    <dgm:pt modelId="{06116979-55B2-4473-A745-A239CF226955}" type="pres">
      <dgm:prSet presAssocID="{D8C98D07-8956-4E23-9145-F55919BB0087}" presName="background4" presStyleLbl="node4" presStyleIdx="8" presStyleCnt="12"/>
      <dgm:spPr/>
    </dgm:pt>
    <dgm:pt modelId="{A6771A70-E60A-4C3A-BD71-7E9F8DF4E1F9}" type="pres">
      <dgm:prSet presAssocID="{D8C98D07-8956-4E23-9145-F55919BB0087}" presName="text4" presStyleLbl="fgAcc4" presStyleIdx="8" presStyleCnt="12" custScaleX="85317" custScaleY="117340" custLinFactNeighborX="747" custLinFactNeighborY="74223">
        <dgm:presLayoutVars>
          <dgm:chPref val="3"/>
        </dgm:presLayoutVars>
      </dgm:prSet>
      <dgm:spPr/>
    </dgm:pt>
    <dgm:pt modelId="{343CDB90-1092-4910-A075-93D79CC71EE7}" type="pres">
      <dgm:prSet presAssocID="{D8C98D07-8956-4E23-9145-F55919BB0087}" presName="hierChild5" presStyleCnt="0"/>
      <dgm:spPr/>
    </dgm:pt>
    <dgm:pt modelId="{8AA76F78-7B5B-4EEF-8A42-C26EE01F4E99}" type="pres">
      <dgm:prSet presAssocID="{469EAA74-80DF-4CC3-9CCE-A97F6AD39800}" presName="Name17" presStyleLbl="parChTrans1D3" presStyleIdx="3" presStyleCnt="4"/>
      <dgm:spPr/>
    </dgm:pt>
    <dgm:pt modelId="{1B0C0F65-10E4-4E2B-BFC5-313EBE659A0B}" type="pres">
      <dgm:prSet presAssocID="{E07E1D75-DF9D-43FB-8818-2EA941AC7F06}" presName="hierRoot3" presStyleCnt="0"/>
      <dgm:spPr/>
    </dgm:pt>
    <dgm:pt modelId="{1FEE7D0C-FDFA-4B55-A2C2-C0677F2E4F6F}" type="pres">
      <dgm:prSet presAssocID="{E07E1D75-DF9D-43FB-8818-2EA941AC7F06}" presName="composite3" presStyleCnt="0"/>
      <dgm:spPr/>
    </dgm:pt>
    <dgm:pt modelId="{CD9AD9B4-0C22-4746-8661-F8018BDD1F9A}" type="pres">
      <dgm:prSet presAssocID="{E07E1D75-DF9D-43FB-8818-2EA941AC7F06}" presName="background3" presStyleLbl="node3" presStyleIdx="3" presStyleCnt="4"/>
      <dgm:spPr/>
    </dgm:pt>
    <dgm:pt modelId="{CE58313D-3047-44EE-8FC2-BD722C86C1E3}" type="pres">
      <dgm:prSet presAssocID="{E07E1D75-DF9D-43FB-8818-2EA941AC7F06}" presName="text3" presStyleLbl="fgAcc3" presStyleIdx="3" presStyleCnt="4" custScaleX="134119" custScaleY="117340" custLinFactNeighborY="21592">
        <dgm:presLayoutVars>
          <dgm:chPref val="3"/>
        </dgm:presLayoutVars>
      </dgm:prSet>
      <dgm:spPr/>
    </dgm:pt>
    <dgm:pt modelId="{9976BFBA-0D37-4454-994F-9F8EDA50394F}" type="pres">
      <dgm:prSet presAssocID="{E07E1D75-DF9D-43FB-8818-2EA941AC7F06}" presName="hierChild4" presStyleCnt="0"/>
      <dgm:spPr/>
    </dgm:pt>
    <dgm:pt modelId="{0D76633C-EF42-452C-971C-502A5803611E}" type="pres">
      <dgm:prSet presAssocID="{B2E10587-71AE-433A-B256-762CC3633A61}" presName="Name23" presStyleLbl="parChTrans1D4" presStyleIdx="9" presStyleCnt="12"/>
      <dgm:spPr/>
    </dgm:pt>
    <dgm:pt modelId="{436E47D3-A4B4-4CCC-810B-34E7EEA978BD}" type="pres">
      <dgm:prSet presAssocID="{D2AC0096-9B2A-4FB9-A4F2-7E9FD03CE094}" presName="hierRoot4" presStyleCnt="0"/>
      <dgm:spPr/>
    </dgm:pt>
    <dgm:pt modelId="{B5B2DBE7-EDB5-4C5B-A6A1-E794D7799681}" type="pres">
      <dgm:prSet presAssocID="{D2AC0096-9B2A-4FB9-A4F2-7E9FD03CE094}" presName="composite4" presStyleCnt="0"/>
      <dgm:spPr/>
    </dgm:pt>
    <dgm:pt modelId="{3636A0C1-3B5A-42D0-BDB3-869A13B79BFF}" type="pres">
      <dgm:prSet presAssocID="{D2AC0096-9B2A-4FB9-A4F2-7E9FD03CE094}" presName="background4" presStyleLbl="node4" presStyleIdx="9" presStyleCnt="12"/>
      <dgm:spPr/>
    </dgm:pt>
    <dgm:pt modelId="{EE044903-464C-4572-B6A8-D5F1B1412B42}" type="pres">
      <dgm:prSet presAssocID="{D2AC0096-9B2A-4FB9-A4F2-7E9FD03CE094}" presName="text4" presStyleLbl="fgAcc4" presStyleIdx="9" presStyleCnt="12" custScaleX="85317" custScaleY="117340" custLinFactNeighborX="747" custLinFactNeighborY="74289">
        <dgm:presLayoutVars>
          <dgm:chPref val="3"/>
        </dgm:presLayoutVars>
      </dgm:prSet>
      <dgm:spPr/>
    </dgm:pt>
    <dgm:pt modelId="{2A038509-9BE5-4C1E-B66C-F64442C38727}" type="pres">
      <dgm:prSet presAssocID="{D2AC0096-9B2A-4FB9-A4F2-7E9FD03CE094}" presName="hierChild5" presStyleCnt="0"/>
      <dgm:spPr/>
    </dgm:pt>
    <dgm:pt modelId="{603386B1-ED1D-4CFD-9D9A-C60EDBE5828B}" type="pres">
      <dgm:prSet presAssocID="{1F5F0B3A-44DE-4831-A5C3-12608CC47F51}" presName="Name23" presStyleLbl="parChTrans1D4" presStyleIdx="10" presStyleCnt="12"/>
      <dgm:spPr/>
    </dgm:pt>
    <dgm:pt modelId="{6FE9BAD3-DA19-432C-BB9E-C9AEAC40D093}" type="pres">
      <dgm:prSet presAssocID="{9AED60A7-B507-4162-A1A1-84D1AA615037}" presName="hierRoot4" presStyleCnt="0"/>
      <dgm:spPr/>
    </dgm:pt>
    <dgm:pt modelId="{37670EC4-BE1F-4DD6-A910-919B19209968}" type="pres">
      <dgm:prSet presAssocID="{9AED60A7-B507-4162-A1A1-84D1AA615037}" presName="composite4" presStyleCnt="0"/>
      <dgm:spPr/>
    </dgm:pt>
    <dgm:pt modelId="{D50CD6CF-F048-4935-8D47-640BF331726C}" type="pres">
      <dgm:prSet presAssocID="{9AED60A7-B507-4162-A1A1-84D1AA615037}" presName="background4" presStyleLbl="node4" presStyleIdx="10" presStyleCnt="12"/>
      <dgm:spPr/>
    </dgm:pt>
    <dgm:pt modelId="{8DDA2758-11EC-4341-A90C-7BFD277FE7BF}" type="pres">
      <dgm:prSet presAssocID="{9AED60A7-B507-4162-A1A1-84D1AA615037}" presName="text4" presStyleLbl="fgAcc4" presStyleIdx="10" presStyleCnt="12" custScaleX="85317" custScaleY="117340" custLinFactNeighborX="747" custLinFactNeighborY="74289">
        <dgm:presLayoutVars>
          <dgm:chPref val="3"/>
        </dgm:presLayoutVars>
      </dgm:prSet>
      <dgm:spPr/>
    </dgm:pt>
    <dgm:pt modelId="{32A6857F-3C3B-49FD-9F1C-28B186D4F6B8}" type="pres">
      <dgm:prSet presAssocID="{9AED60A7-B507-4162-A1A1-84D1AA615037}" presName="hierChild5" presStyleCnt="0"/>
      <dgm:spPr/>
    </dgm:pt>
    <dgm:pt modelId="{ACC435B7-ED3D-432A-9D4B-0555C313DB4D}" type="pres">
      <dgm:prSet presAssocID="{F0FFBCE7-04F6-4FCB-BED2-99405D82B8FA}" presName="Name23" presStyleLbl="parChTrans1D4" presStyleIdx="11" presStyleCnt="12"/>
      <dgm:spPr/>
    </dgm:pt>
    <dgm:pt modelId="{BEECBAD8-5F63-43CD-A7BF-F1035402AA28}" type="pres">
      <dgm:prSet presAssocID="{D964D50B-9C63-4E65-9869-803C1B4812A9}" presName="hierRoot4" presStyleCnt="0"/>
      <dgm:spPr/>
    </dgm:pt>
    <dgm:pt modelId="{6353A84C-32FF-48B7-9D02-2A5440EF0F7A}" type="pres">
      <dgm:prSet presAssocID="{D964D50B-9C63-4E65-9869-803C1B4812A9}" presName="composite4" presStyleCnt="0"/>
      <dgm:spPr/>
    </dgm:pt>
    <dgm:pt modelId="{164C8343-EDAB-4422-A50C-A890CAA02F7A}" type="pres">
      <dgm:prSet presAssocID="{D964D50B-9C63-4E65-9869-803C1B4812A9}" presName="background4" presStyleLbl="node4" presStyleIdx="11" presStyleCnt="12"/>
      <dgm:spPr/>
    </dgm:pt>
    <dgm:pt modelId="{DA8BC515-B80A-4DB0-B2FA-10529478E793}" type="pres">
      <dgm:prSet presAssocID="{D964D50B-9C63-4E65-9869-803C1B4812A9}" presName="text4" presStyleLbl="fgAcc4" presStyleIdx="11" presStyleCnt="12" custScaleX="85317" custScaleY="117340" custLinFactNeighborX="747" custLinFactNeighborY="74289">
        <dgm:presLayoutVars>
          <dgm:chPref val="3"/>
        </dgm:presLayoutVars>
      </dgm:prSet>
      <dgm:spPr/>
    </dgm:pt>
    <dgm:pt modelId="{208FA898-BEA3-445D-A58C-F7E8BC642C78}" type="pres">
      <dgm:prSet presAssocID="{D964D50B-9C63-4E65-9869-803C1B4812A9}" presName="hierChild5" presStyleCnt="0"/>
      <dgm:spPr/>
    </dgm:pt>
  </dgm:ptLst>
  <dgm:cxnLst>
    <dgm:cxn modelId="{1791C302-0E57-4449-9670-804EE4F0BB04}" srcId="{18A25238-EFB7-486A-A487-054A9723AC87}" destId="{140DCEBD-4D56-43A3-8C2A-0672F32282BB}" srcOrd="1" destOrd="0" parTransId="{396A2BD0-42D9-4D21-A356-C20EF21DA2A7}" sibTransId="{62877631-6E20-49DD-A03D-EB48FE3A1F22}"/>
    <dgm:cxn modelId="{EA9DF502-E4F2-4DD9-AF62-4AF5C77A3C06}" srcId="{C42C0EC7-21C1-4939-99DC-F1BE82255475}" destId="{18A25238-EFB7-486A-A487-054A9723AC87}" srcOrd="0" destOrd="0" parTransId="{C82AADBE-6ABA-4D7B-9197-0333E61C1B8B}" sibTransId="{10820148-77E9-45D9-B10F-6F0B08AAF681}"/>
    <dgm:cxn modelId="{D0695303-76C4-4650-9B14-F441E57365F2}" type="presOf" srcId="{99843023-FC12-4D92-B1F6-10AF99EBD4A6}" destId="{47A56100-5D3F-43E4-AD34-1A5DF05B8D40}" srcOrd="0" destOrd="0" presId="urn:microsoft.com/office/officeart/2005/8/layout/hierarchy1"/>
    <dgm:cxn modelId="{01E3BB03-ADE0-4E54-99CD-F1E5AAB89A7B}" type="presOf" srcId="{1F5F0B3A-44DE-4831-A5C3-12608CC47F51}" destId="{603386B1-ED1D-4CFD-9D9A-C60EDBE5828B}" srcOrd="0" destOrd="0" presId="urn:microsoft.com/office/officeart/2005/8/layout/hierarchy1"/>
    <dgm:cxn modelId="{4AF93B04-5222-4B04-9FD0-653F2A2E3CB2}" type="presOf" srcId="{A6120BEC-666E-40A8-AE2B-A3E9350D282C}" destId="{7C32491D-C407-4607-B523-CF11ADC617E6}" srcOrd="0" destOrd="0" presId="urn:microsoft.com/office/officeart/2005/8/layout/hierarchy1"/>
    <dgm:cxn modelId="{7B68FB06-03E1-4DD5-91E5-09076A1A24DD}" type="presOf" srcId="{18A25238-EFB7-486A-A487-054A9723AC87}" destId="{84E186E9-11F5-4D4E-AA1D-6A0D06A371E0}" srcOrd="0" destOrd="0" presId="urn:microsoft.com/office/officeart/2005/8/layout/hierarchy1"/>
    <dgm:cxn modelId="{1382570A-F784-4A47-BDD7-4C31DFAC20AC}" type="presOf" srcId="{462B7A3D-AED4-4E2A-9A7E-BF61DD224BD3}" destId="{758DD171-8AAD-4EEE-86BA-E3C5AB85A51E}" srcOrd="0" destOrd="0" presId="urn:microsoft.com/office/officeart/2005/8/layout/hierarchy1"/>
    <dgm:cxn modelId="{70A3DB0A-0E7F-4D34-9A35-68CEA92A27A0}" type="presOf" srcId="{E89ED0C0-D2F3-44C5-A8C9-84D20E6F8BE3}" destId="{4F50D3B1-9B3A-4E99-96F3-EF40990555BD}" srcOrd="0" destOrd="0" presId="urn:microsoft.com/office/officeart/2005/8/layout/hierarchy1"/>
    <dgm:cxn modelId="{B348AF0C-B1E4-401A-A46B-513D94F650C8}" type="presOf" srcId="{469EAA74-80DF-4CC3-9CCE-A97F6AD39800}" destId="{8AA76F78-7B5B-4EEF-8A42-C26EE01F4E99}" srcOrd="0" destOrd="0" presId="urn:microsoft.com/office/officeart/2005/8/layout/hierarchy1"/>
    <dgm:cxn modelId="{9F381710-A97E-4C63-A3C2-9E5CC4A10FB1}" type="presOf" srcId="{152B6F6F-A621-4D49-B71F-DCDF4A171A7D}" destId="{F9D56033-9F18-4A4E-AB9F-747757143386}" srcOrd="0" destOrd="0" presId="urn:microsoft.com/office/officeart/2005/8/layout/hierarchy1"/>
    <dgm:cxn modelId="{DE22A511-B17F-4137-8136-11A2F5274844}" type="presOf" srcId="{77DEC210-D051-4B5A-8C28-B140CBC01818}" destId="{63DA67A6-2312-4548-9386-D1434EDF8B33}" srcOrd="0" destOrd="0" presId="urn:microsoft.com/office/officeart/2005/8/layout/hierarchy1"/>
    <dgm:cxn modelId="{6A817115-E466-459F-96B7-EBECA02160F3}" srcId="{E07E1D75-DF9D-43FB-8818-2EA941AC7F06}" destId="{D2AC0096-9B2A-4FB9-A4F2-7E9FD03CE094}" srcOrd="0" destOrd="0" parTransId="{B2E10587-71AE-433A-B256-762CC3633A61}" sibTransId="{83FC134E-9645-4D4C-B973-DF550041B57D}"/>
    <dgm:cxn modelId="{441EE717-83D1-4F90-B2E1-21E005908D61}" type="presOf" srcId="{D964D50B-9C63-4E65-9869-803C1B4812A9}" destId="{DA8BC515-B80A-4DB0-B2FA-10529478E793}" srcOrd="0" destOrd="0" presId="urn:microsoft.com/office/officeart/2005/8/layout/hierarchy1"/>
    <dgm:cxn modelId="{D6353C1D-A18E-457A-B601-52DE15C5B637}" srcId="{77DEC210-D051-4B5A-8C28-B140CBC01818}" destId="{00803CD7-A571-4D47-803E-35A46098B33B}" srcOrd="0" destOrd="0" parTransId="{691DC8C6-3713-4724-A0F1-7942E0FA4FFE}" sibTransId="{FA00FA88-21AF-4EBC-9185-702BC0E6BB01}"/>
    <dgm:cxn modelId="{A996DE1E-3DED-4B52-9C0C-7B31415B18E0}" type="presOf" srcId="{D25FDAD0-398A-4B47-8723-E8836812ECBD}" destId="{72780CF2-CD2A-4DC9-83AC-74B0D26E6A2A}" srcOrd="0" destOrd="0" presId="urn:microsoft.com/office/officeart/2005/8/layout/hierarchy1"/>
    <dgm:cxn modelId="{777D4B28-89C3-435A-A705-9A649068F903}" srcId="{CAB118A3-CE4E-487C-81AB-BB32930FFA30}" destId="{33FB2E9C-4AD0-4A6A-B187-168AA2FE3552}" srcOrd="1" destOrd="0" parTransId="{D25FDAD0-398A-4B47-8723-E8836812ECBD}" sibTransId="{D70996C9-3D8B-4DE9-9D14-9BC5418C1FEA}"/>
    <dgm:cxn modelId="{5C7D1531-A7D4-4497-B534-49B0DAF0F598}" srcId="{18A25238-EFB7-486A-A487-054A9723AC87}" destId="{D8C98D07-8956-4E23-9145-F55919BB0087}" srcOrd="2" destOrd="0" parTransId="{CD87EC61-8E79-44F6-AF15-5D1F2CD9F49B}" sibTransId="{98927D34-5858-4BB0-86B8-B1A080A0898B}"/>
    <dgm:cxn modelId="{BB810835-1F3E-4B8E-9A9A-E1E40FA849CE}" type="presOf" srcId="{DA3DACF8-36C6-4471-82BC-5A1BF88FBF31}" destId="{217BB01D-514B-4095-8330-608060C98DB0}" srcOrd="0" destOrd="0" presId="urn:microsoft.com/office/officeart/2005/8/layout/hierarchy1"/>
    <dgm:cxn modelId="{05121736-9A80-4111-A3EC-80DFB293D460}" srcId="{386F5598-8A1F-42C8-A8A9-3EFBEE9709CD}" destId="{462B7A3D-AED4-4E2A-9A7E-BF61DD224BD3}" srcOrd="1" destOrd="0" parTransId="{E89ED0C0-D2F3-44C5-A8C9-84D20E6F8BE3}" sibTransId="{27D1327A-C2BF-4C18-835E-3A6744B5078D}"/>
    <dgm:cxn modelId="{9EF9FA3F-E943-48F7-BF4E-D2B5B07F4F59}" type="presOf" srcId="{396A2BD0-42D9-4D21-A356-C20EF21DA2A7}" destId="{874EA204-DEA4-427C-AEFD-E955148166E0}" srcOrd="0" destOrd="0" presId="urn:microsoft.com/office/officeart/2005/8/layout/hierarchy1"/>
    <dgm:cxn modelId="{135AC15B-8FC4-4188-8428-C0FE724DAB99}" type="presOf" srcId="{FF897826-1785-4ADA-9094-EB71635ABEF8}" destId="{22BBA3EF-D016-40FF-A445-85F097537EF3}" srcOrd="0" destOrd="0" presId="urn:microsoft.com/office/officeart/2005/8/layout/hierarchy1"/>
    <dgm:cxn modelId="{6D5E265C-4448-445D-8EE0-00AC951E4937}" type="presOf" srcId="{9AED60A7-B507-4162-A1A1-84D1AA615037}" destId="{8DDA2758-11EC-4341-A90C-7BFD277FE7BF}" srcOrd="0" destOrd="0" presId="urn:microsoft.com/office/officeart/2005/8/layout/hierarchy1"/>
    <dgm:cxn modelId="{B189875C-F0D5-4737-9BC5-C5C3B19ED85D}" type="presOf" srcId="{E6EB206E-1104-4FFA-B2D3-E6A8E815DA95}" destId="{01C1013A-E4F8-4ADD-8241-45862BFE8328}" srcOrd="0" destOrd="0" presId="urn:microsoft.com/office/officeart/2005/8/layout/hierarchy1"/>
    <dgm:cxn modelId="{B771375E-839E-4984-B769-5F5DFEC74147}" srcId="{18A25238-EFB7-486A-A487-054A9723AC87}" destId="{99843023-FC12-4D92-B1F6-10AF99EBD4A6}" srcOrd="0" destOrd="0" parTransId="{9A1BFCFD-982B-4949-8D26-12043EEB141A}" sibTransId="{D6C76365-A608-4573-85B2-0689A51324FE}"/>
    <dgm:cxn modelId="{4ACC6463-E85A-4AC3-84E0-B9669BD21810}" srcId="{E07E1D75-DF9D-43FB-8818-2EA941AC7F06}" destId="{D964D50B-9C63-4E65-9869-803C1B4812A9}" srcOrd="2" destOrd="0" parTransId="{F0FFBCE7-04F6-4FCB-BED2-99405D82B8FA}" sibTransId="{CDE2EB9E-B899-495B-81F3-7F24D2D2EB7D}"/>
    <dgm:cxn modelId="{91DFCB64-A06F-472E-BB1D-3B8F61821480}" srcId="{386F5598-8A1F-42C8-A8A9-3EFBEE9709CD}" destId="{58A13D18-920A-4171-BCB8-77FD436711C1}" srcOrd="2" destOrd="0" parTransId="{4F5F2DE4-6368-49BF-8FAF-B17771564A79}" sibTransId="{E8852E02-ACA1-4C60-A0B5-A8D239F58926}"/>
    <dgm:cxn modelId="{9FBA2D46-E5E6-4FB4-B0E0-E91BF18AC0C9}" type="presOf" srcId="{4F5F2DE4-6368-49BF-8FAF-B17771564A79}" destId="{4C046CB2-D6FA-4937-A544-CB55CD748573}" srcOrd="0" destOrd="0" presId="urn:microsoft.com/office/officeart/2005/8/layout/hierarchy1"/>
    <dgm:cxn modelId="{11D86A46-6FEE-49B4-99E9-EFDC80E3B548}" srcId="{386F5598-8A1F-42C8-A8A9-3EFBEE9709CD}" destId="{DA3DACF8-36C6-4471-82BC-5A1BF88FBF31}" srcOrd="0" destOrd="0" parTransId="{7A5999E1-9AC9-4C63-BB46-DAF2E1AE1E67}" sibTransId="{56F69C40-A66C-4591-8F7B-4B88C20F5895}"/>
    <dgm:cxn modelId="{E057346A-B601-41E0-A51A-857895D9FC37}" type="presOf" srcId="{00803CD7-A571-4D47-803E-35A46098B33B}" destId="{CF52913E-F207-4AC2-8A6A-0027C3F6897E}" srcOrd="0" destOrd="0" presId="urn:microsoft.com/office/officeart/2005/8/layout/hierarchy1"/>
    <dgm:cxn modelId="{680B0B74-07B1-47DD-A606-AB5C012FE606}" srcId="{77DEC210-D051-4B5A-8C28-B140CBC01818}" destId="{C42C0EC7-21C1-4939-99DC-F1BE82255475}" srcOrd="1" destOrd="0" parTransId="{152B6F6F-A621-4D49-B71F-DCDF4A171A7D}" sibTransId="{DC3FE78C-9399-4844-AF0D-19990061F5EC}"/>
    <dgm:cxn modelId="{75F85D56-A1A7-44BC-B0F1-5C87B1D309E7}" type="presOf" srcId="{5AADC4A9-4853-4D1F-BC23-84B11CC16F5F}" destId="{8A59BC05-8B18-46A4-A008-43D4CB0E7664}" srcOrd="0" destOrd="0" presId="urn:microsoft.com/office/officeart/2005/8/layout/hierarchy1"/>
    <dgm:cxn modelId="{E1D56756-CE6F-4D8D-A9E4-54A0B55C96C4}" type="presOf" srcId="{9A1BFCFD-982B-4949-8D26-12043EEB141A}" destId="{0BEA320D-71BE-46C5-B716-6DD1798ECB2B}" srcOrd="0" destOrd="0" presId="urn:microsoft.com/office/officeart/2005/8/layout/hierarchy1"/>
    <dgm:cxn modelId="{3C3A1457-0524-485E-90E3-C61DBEF705BE}" type="presOf" srcId="{D8C98D07-8956-4E23-9145-F55919BB0087}" destId="{A6771A70-E60A-4C3A-BD71-7E9F8DF4E1F9}" srcOrd="0" destOrd="0" presId="urn:microsoft.com/office/officeart/2005/8/layout/hierarchy1"/>
    <dgm:cxn modelId="{3B0AC459-07BC-41CB-8F64-76240F2F6B03}" type="presOf" srcId="{E07E1D75-DF9D-43FB-8818-2EA941AC7F06}" destId="{CE58313D-3047-44EE-8FC2-BD722C86C1E3}" srcOrd="0" destOrd="0" presId="urn:microsoft.com/office/officeart/2005/8/layout/hierarchy1"/>
    <dgm:cxn modelId="{0277B680-3EFE-4C34-94D3-C659F6406768}" type="presOf" srcId="{F0FFBCE7-04F6-4FCB-BED2-99405D82B8FA}" destId="{ACC435B7-ED3D-432A-9D4B-0555C313DB4D}" srcOrd="0" destOrd="0" presId="urn:microsoft.com/office/officeart/2005/8/layout/hierarchy1"/>
    <dgm:cxn modelId="{9178DF83-181A-4755-9514-A3D151D142A8}" type="presOf" srcId="{58A13D18-920A-4171-BCB8-77FD436711C1}" destId="{DD6C28C7-3E1C-4A12-9D43-EB26F09DE6F2}" srcOrd="0" destOrd="0" presId="urn:microsoft.com/office/officeart/2005/8/layout/hierarchy1"/>
    <dgm:cxn modelId="{E1690888-3B4D-484C-8ECD-4D25FA7FA167}" type="presOf" srcId="{B2E10587-71AE-433A-B256-762CC3633A61}" destId="{0D76633C-EF42-452C-971C-502A5803611E}" srcOrd="0" destOrd="0" presId="urn:microsoft.com/office/officeart/2005/8/layout/hierarchy1"/>
    <dgm:cxn modelId="{077B5E8C-5B5B-4E91-ADCE-B38472584D9A}" type="presOf" srcId="{C82AADBE-6ABA-4D7B-9197-0333E61C1B8B}" destId="{579F4635-A525-403A-B0CE-FC823A5E0BB6}" srcOrd="0" destOrd="0" presId="urn:microsoft.com/office/officeart/2005/8/layout/hierarchy1"/>
    <dgm:cxn modelId="{52DC0F8E-22B4-4FBB-82D3-564DE6307F4F}" type="presOf" srcId="{D2AC0096-9B2A-4FB9-A4F2-7E9FD03CE094}" destId="{EE044903-464C-4572-B6A8-D5F1B1412B42}" srcOrd="0" destOrd="0" presId="urn:microsoft.com/office/officeart/2005/8/layout/hierarchy1"/>
    <dgm:cxn modelId="{E4116C90-CB9F-416C-B916-FF6247FE489B}" srcId="{CAB118A3-CE4E-487C-81AB-BB32930FFA30}" destId="{5AADC4A9-4853-4D1F-BC23-84B11CC16F5F}" srcOrd="0" destOrd="0" parTransId="{E6EB206E-1104-4FFA-B2D3-E6A8E815DA95}" sibTransId="{DCCB488F-7A56-4AF5-872A-5E5B1A9B8A2A}"/>
    <dgm:cxn modelId="{51855194-EDEE-450E-A1C3-0A3DB6DCBA6C}" type="presOf" srcId="{7A5999E1-9AC9-4C63-BB46-DAF2E1AE1E67}" destId="{C4F80789-FBE5-4A6A-8F5C-41CF27F23166}" srcOrd="0" destOrd="0" presId="urn:microsoft.com/office/officeart/2005/8/layout/hierarchy1"/>
    <dgm:cxn modelId="{8D13E594-5959-4F9C-A104-64BC81CDDCFF}" type="presOf" srcId="{386F5598-8A1F-42C8-A8A9-3EFBEE9709CD}" destId="{52EB91F7-1C68-4588-A641-36F954058B17}" srcOrd="0" destOrd="0" presId="urn:microsoft.com/office/officeart/2005/8/layout/hierarchy1"/>
    <dgm:cxn modelId="{0DB2C098-CD5F-4DEF-8DEE-DEA3C4AFBB4B}" type="presOf" srcId="{EF39ADA2-F260-4AAB-A5F9-97DDEFDECCE2}" destId="{4883394D-6522-435F-84FC-0497FF5671C1}" srcOrd="0" destOrd="0" presId="urn:microsoft.com/office/officeart/2005/8/layout/hierarchy1"/>
    <dgm:cxn modelId="{7318CBA3-7FDB-426D-B1BA-9759DA3D9791}" srcId="{C42C0EC7-21C1-4939-99DC-F1BE82255475}" destId="{E07E1D75-DF9D-43FB-8818-2EA941AC7F06}" srcOrd="1" destOrd="0" parTransId="{469EAA74-80DF-4CC3-9CCE-A97F6AD39800}" sibTransId="{3D9F3A00-5CEC-4D28-8EB5-4BBC6F673759}"/>
    <dgm:cxn modelId="{9AE0A6A5-0B16-4FC7-A889-0193561AEF21}" srcId="{CAB118A3-CE4E-487C-81AB-BB32930FFA30}" destId="{FF897826-1785-4ADA-9094-EB71635ABEF8}" srcOrd="2" destOrd="0" parTransId="{AA7F830F-E37D-459D-8D97-DD48CDF7C085}" sibTransId="{B1EEB66A-CD0E-465F-808A-FCEEDC81D501}"/>
    <dgm:cxn modelId="{D5566EA8-8E4E-4CF2-A077-812DCA16BB61}" type="presOf" srcId="{691DC8C6-3713-4724-A0F1-7942E0FA4FFE}" destId="{0204D8D7-5A5E-4BF7-878C-9EA311D140D8}" srcOrd="0" destOrd="0" presId="urn:microsoft.com/office/officeart/2005/8/layout/hierarchy1"/>
    <dgm:cxn modelId="{B5E3EBA8-8C1C-4838-9207-566D40B7EB98}" type="presOf" srcId="{FFAD4AE1-CAA5-49CA-BD8C-DFFA4FB9E186}" destId="{7DD56072-984B-4238-8DBE-EDD5186781C0}" srcOrd="0" destOrd="0" presId="urn:microsoft.com/office/officeart/2005/8/layout/hierarchy1"/>
    <dgm:cxn modelId="{D0B9A4AC-FF28-40FA-801D-06C14DE8192B}" srcId="{00803CD7-A571-4D47-803E-35A46098B33B}" destId="{386F5598-8A1F-42C8-A8A9-3EFBEE9709CD}" srcOrd="0" destOrd="0" parTransId="{EF39ADA2-F260-4AAB-A5F9-97DDEFDECCE2}" sibTransId="{EC126BD4-3835-481E-9C99-FF76F78852C5}"/>
    <dgm:cxn modelId="{8F97C8C1-EA58-46D9-982C-F906C32769A2}" type="presOf" srcId="{CAB118A3-CE4E-487C-81AB-BB32930FFA30}" destId="{3E5EE9C9-113D-4EA6-BDE6-4FA5D0A69601}" srcOrd="0" destOrd="0" presId="urn:microsoft.com/office/officeart/2005/8/layout/hierarchy1"/>
    <dgm:cxn modelId="{353CE2DE-1ACA-43FA-8534-113E0B90B5F8}" srcId="{E07E1D75-DF9D-43FB-8818-2EA941AC7F06}" destId="{9AED60A7-B507-4162-A1A1-84D1AA615037}" srcOrd="1" destOrd="0" parTransId="{1F5F0B3A-44DE-4831-A5C3-12608CC47F51}" sibTransId="{173CDF94-2702-41BD-BFE7-FD63BA8B74EC}"/>
    <dgm:cxn modelId="{62470EE9-36EA-402C-B749-6D94D69FE833}" type="presOf" srcId="{CD87EC61-8E79-44F6-AF15-5D1F2CD9F49B}" destId="{562C012E-0DC6-4F70-B353-AEDA8B14ADB9}" srcOrd="0" destOrd="0" presId="urn:microsoft.com/office/officeart/2005/8/layout/hierarchy1"/>
    <dgm:cxn modelId="{07D998EA-00FE-47D4-991B-0A2E688E94A7}" type="presOf" srcId="{AA7F830F-E37D-459D-8D97-DD48CDF7C085}" destId="{1DC6C3CD-DB2D-4D9E-BEB8-5886B8B0C9EB}" srcOrd="0" destOrd="0" presId="urn:microsoft.com/office/officeart/2005/8/layout/hierarchy1"/>
    <dgm:cxn modelId="{101E4AF0-F9BA-4145-A115-B8F54A14807E}" type="presOf" srcId="{140DCEBD-4D56-43A3-8C2A-0672F32282BB}" destId="{6882D11A-F0CA-4995-A1A1-A3538A3A4BFB}" srcOrd="0" destOrd="0" presId="urn:microsoft.com/office/officeart/2005/8/layout/hierarchy1"/>
    <dgm:cxn modelId="{B25578F8-0987-4581-8C12-83132255373E}" type="presOf" srcId="{C42C0EC7-21C1-4939-99DC-F1BE82255475}" destId="{6C6A8D17-8100-4E86-B47A-EEEA835D6AF3}" srcOrd="0" destOrd="0" presId="urn:microsoft.com/office/officeart/2005/8/layout/hierarchy1"/>
    <dgm:cxn modelId="{5D462AFB-0C73-4C87-A708-086376438B8C}" type="presOf" srcId="{33FB2E9C-4AD0-4A6A-B187-168AA2FE3552}" destId="{AB050A1C-2DD1-4741-9C00-C21816FCCC70}" srcOrd="0" destOrd="0" presId="urn:microsoft.com/office/officeart/2005/8/layout/hierarchy1"/>
    <dgm:cxn modelId="{B9B0B8FD-8D6E-4582-9075-967B325C8FDC}" srcId="{00803CD7-A571-4D47-803E-35A46098B33B}" destId="{CAB118A3-CE4E-487C-81AB-BB32930FFA30}" srcOrd="1" destOrd="0" parTransId="{FFAD4AE1-CAA5-49CA-BD8C-DFFA4FB9E186}" sibTransId="{30C45839-3E07-44BA-841C-DD476A05F66E}"/>
    <dgm:cxn modelId="{EB35AFFF-406F-44C8-B35F-8B0EC3DF7660}" srcId="{A6120BEC-666E-40A8-AE2B-A3E9350D282C}" destId="{77DEC210-D051-4B5A-8C28-B140CBC01818}" srcOrd="0" destOrd="0" parTransId="{B1697280-B82E-45E2-A32D-A2D9ADE010E6}" sibTransId="{B7E39F6F-9448-4E2B-8727-F23479503331}"/>
    <dgm:cxn modelId="{CB9723DB-C815-4F3C-9C85-3094E6BC419B}" type="presParOf" srcId="{7C32491D-C407-4607-B523-CF11ADC617E6}" destId="{BDD197AE-6A82-4EB6-BBC7-661EBE75252C}" srcOrd="0" destOrd="0" presId="urn:microsoft.com/office/officeart/2005/8/layout/hierarchy1"/>
    <dgm:cxn modelId="{B2E1C082-01EA-4E68-B6CE-9264D05EF7F3}" type="presParOf" srcId="{BDD197AE-6A82-4EB6-BBC7-661EBE75252C}" destId="{E4D98D9E-3476-4412-818F-33FADCDB80C6}" srcOrd="0" destOrd="0" presId="urn:microsoft.com/office/officeart/2005/8/layout/hierarchy1"/>
    <dgm:cxn modelId="{9E72AA18-E505-4A25-9C31-BB981AC48FB7}" type="presParOf" srcId="{E4D98D9E-3476-4412-818F-33FADCDB80C6}" destId="{FE66C4D1-0BAF-4082-8292-7D06D5BE8371}" srcOrd="0" destOrd="0" presId="urn:microsoft.com/office/officeart/2005/8/layout/hierarchy1"/>
    <dgm:cxn modelId="{A5834BBE-AA12-4342-89CE-7C8EEA61B5B6}" type="presParOf" srcId="{E4D98D9E-3476-4412-818F-33FADCDB80C6}" destId="{63DA67A6-2312-4548-9386-D1434EDF8B33}" srcOrd="1" destOrd="0" presId="urn:microsoft.com/office/officeart/2005/8/layout/hierarchy1"/>
    <dgm:cxn modelId="{5F038E15-67A2-41CF-897A-5614765BE5A7}" type="presParOf" srcId="{BDD197AE-6A82-4EB6-BBC7-661EBE75252C}" destId="{238FF527-7355-40B5-91BD-2BB029121DAB}" srcOrd="1" destOrd="0" presId="urn:microsoft.com/office/officeart/2005/8/layout/hierarchy1"/>
    <dgm:cxn modelId="{2E33BF52-EC43-42FB-ACAD-739B466C60E6}" type="presParOf" srcId="{238FF527-7355-40B5-91BD-2BB029121DAB}" destId="{0204D8D7-5A5E-4BF7-878C-9EA311D140D8}" srcOrd="0" destOrd="0" presId="urn:microsoft.com/office/officeart/2005/8/layout/hierarchy1"/>
    <dgm:cxn modelId="{DB673BE0-E027-4423-9366-64AD42F1654B}" type="presParOf" srcId="{238FF527-7355-40B5-91BD-2BB029121DAB}" destId="{90521733-D8AC-4812-8615-46BDAA1FCF8E}" srcOrd="1" destOrd="0" presId="urn:microsoft.com/office/officeart/2005/8/layout/hierarchy1"/>
    <dgm:cxn modelId="{2B85EE69-942C-49B1-9CE6-ECC3EEEC526E}" type="presParOf" srcId="{90521733-D8AC-4812-8615-46BDAA1FCF8E}" destId="{6FF118F8-72EB-4E10-8D53-E0B543FEFBAB}" srcOrd="0" destOrd="0" presId="urn:microsoft.com/office/officeart/2005/8/layout/hierarchy1"/>
    <dgm:cxn modelId="{758E5D7F-85EB-4BA8-8325-9A3F07E04190}" type="presParOf" srcId="{6FF118F8-72EB-4E10-8D53-E0B543FEFBAB}" destId="{2A6095B7-9630-4F44-8B59-005679394BDA}" srcOrd="0" destOrd="0" presId="urn:microsoft.com/office/officeart/2005/8/layout/hierarchy1"/>
    <dgm:cxn modelId="{E55C7A8D-E3DF-4F10-8D54-5003EAA4638A}" type="presParOf" srcId="{6FF118F8-72EB-4E10-8D53-E0B543FEFBAB}" destId="{CF52913E-F207-4AC2-8A6A-0027C3F6897E}" srcOrd="1" destOrd="0" presId="urn:microsoft.com/office/officeart/2005/8/layout/hierarchy1"/>
    <dgm:cxn modelId="{FA763837-2D1A-437B-8589-8BFAEABAA1CF}" type="presParOf" srcId="{90521733-D8AC-4812-8615-46BDAA1FCF8E}" destId="{39B479E0-C134-43A4-A95E-BDDE5B515A12}" srcOrd="1" destOrd="0" presId="urn:microsoft.com/office/officeart/2005/8/layout/hierarchy1"/>
    <dgm:cxn modelId="{1C5D4A79-BADF-4531-AC59-74EA94F5AB2D}" type="presParOf" srcId="{39B479E0-C134-43A4-A95E-BDDE5B515A12}" destId="{4883394D-6522-435F-84FC-0497FF5671C1}" srcOrd="0" destOrd="0" presId="urn:microsoft.com/office/officeart/2005/8/layout/hierarchy1"/>
    <dgm:cxn modelId="{5495CEF9-E06F-4D85-8CBC-F337BBA90F1E}" type="presParOf" srcId="{39B479E0-C134-43A4-A95E-BDDE5B515A12}" destId="{80402EDA-EEBE-43AB-B6EA-A3CBEB15DDA5}" srcOrd="1" destOrd="0" presId="urn:microsoft.com/office/officeart/2005/8/layout/hierarchy1"/>
    <dgm:cxn modelId="{4302C52C-9329-4828-B708-201BECD6AB17}" type="presParOf" srcId="{80402EDA-EEBE-43AB-B6EA-A3CBEB15DDA5}" destId="{1413D967-B8E2-483F-A87F-7714497D783B}" srcOrd="0" destOrd="0" presId="urn:microsoft.com/office/officeart/2005/8/layout/hierarchy1"/>
    <dgm:cxn modelId="{7C75E169-769A-47AA-9A3C-DC43476AC87C}" type="presParOf" srcId="{1413D967-B8E2-483F-A87F-7714497D783B}" destId="{6BB8C7AD-6943-4CAE-B633-4C111277A44A}" srcOrd="0" destOrd="0" presId="urn:microsoft.com/office/officeart/2005/8/layout/hierarchy1"/>
    <dgm:cxn modelId="{3B2A3F59-5B1D-4A5F-9868-7FB8A30A7C03}" type="presParOf" srcId="{1413D967-B8E2-483F-A87F-7714497D783B}" destId="{52EB91F7-1C68-4588-A641-36F954058B17}" srcOrd="1" destOrd="0" presId="urn:microsoft.com/office/officeart/2005/8/layout/hierarchy1"/>
    <dgm:cxn modelId="{2CB360D7-24B1-484F-A2D9-70A40AB0D856}" type="presParOf" srcId="{80402EDA-EEBE-43AB-B6EA-A3CBEB15DDA5}" destId="{D01EEDE8-83CA-43A7-A035-2FE35FE410AE}" srcOrd="1" destOrd="0" presId="urn:microsoft.com/office/officeart/2005/8/layout/hierarchy1"/>
    <dgm:cxn modelId="{BCD350D8-8902-4C3A-A3DD-36B310F9A77A}" type="presParOf" srcId="{D01EEDE8-83CA-43A7-A035-2FE35FE410AE}" destId="{C4F80789-FBE5-4A6A-8F5C-41CF27F23166}" srcOrd="0" destOrd="0" presId="urn:microsoft.com/office/officeart/2005/8/layout/hierarchy1"/>
    <dgm:cxn modelId="{B40A909E-3488-4AF6-9463-90250E992285}" type="presParOf" srcId="{D01EEDE8-83CA-43A7-A035-2FE35FE410AE}" destId="{728407A7-EF29-4006-BE10-0BE210B128B8}" srcOrd="1" destOrd="0" presId="urn:microsoft.com/office/officeart/2005/8/layout/hierarchy1"/>
    <dgm:cxn modelId="{F9D0E8B6-1E4E-452F-8D17-C45182CB47A2}" type="presParOf" srcId="{728407A7-EF29-4006-BE10-0BE210B128B8}" destId="{D4216889-BBF4-4C5D-9E09-D0992AE05B8A}" srcOrd="0" destOrd="0" presId="urn:microsoft.com/office/officeart/2005/8/layout/hierarchy1"/>
    <dgm:cxn modelId="{787BDF80-E4A1-48B5-B7FA-742E93B515CF}" type="presParOf" srcId="{D4216889-BBF4-4C5D-9E09-D0992AE05B8A}" destId="{4BA4F850-F086-4AA7-9065-048542B668F3}" srcOrd="0" destOrd="0" presId="urn:microsoft.com/office/officeart/2005/8/layout/hierarchy1"/>
    <dgm:cxn modelId="{AC45813B-EED6-498F-845B-70C3F9521151}" type="presParOf" srcId="{D4216889-BBF4-4C5D-9E09-D0992AE05B8A}" destId="{217BB01D-514B-4095-8330-608060C98DB0}" srcOrd="1" destOrd="0" presId="urn:microsoft.com/office/officeart/2005/8/layout/hierarchy1"/>
    <dgm:cxn modelId="{BEEA10EF-D93A-4862-971D-0E993437848C}" type="presParOf" srcId="{728407A7-EF29-4006-BE10-0BE210B128B8}" destId="{CE12EF9F-58CF-495C-ACD7-46479E81F3E5}" srcOrd="1" destOrd="0" presId="urn:microsoft.com/office/officeart/2005/8/layout/hierarchy1"/>
    <dgm:cxn modelId="{9F3C4F7A-D6B2-472F-9760-D659CAC2EB2B}" type="presParOf" srcId="{D01EEDE8-83CA-43A7-A035-2FE35FE410AE}" destId="{4F50D3B1-9B3A-4E99-96F3-EF40990555BD}" srcOrd="2" destOrd="0" presId="urn:microsoft.com/office/officeart/2005/8/layout/hierarchy1"/>
    <dgm:cxn modelId="{3790CA59-75D6-41E8-89DB-2324BE695688}" type="presParOf" srcId="{D01EEDE8-83CA-43A7-A035-2FE35FE410AE}" destId="{82B31F6E-D3D7-4151-ACF9-ED7B4BF81DC5}" srcOrd="3" destOrd="0" presId="urn:microsoft.com/office/officeart/2005/8/layout/hierarchy1"/>
    <dgm:cxn modelId="{2ADE64D2-1C22-4686-A1D6-14E497E6CB3D}" type="presParOf" srcId="{82B31F6E-D3D7-4151-ACF9-ED7B4BF81DC5}" destId="{B286A833-4C0E-4AA6-B87E-219DC01B2E62}" srcOrd="0" destOrd="0" presId="urn:microsoft.com/office/officeart/2005/8/layout/hierarchy1"/>
    <dgm:cxn modelId="{0CDF2ADF-A3F1-4801-BAE4-7746D91D6B73}" type="presParOf" srcId="{B286A833-4C0E-4AA6-B87E-219DC01B2E62}" destId="{E3634B55-2449-41AD-A11C-38D7C0612DCF}" srcOrd="0" destOrd="0" presId="urn:microsoft.com/office/officeart/2005/8/layout/hierarchy1"/>
    <dgm:cxn modelId="{4EF9F85F-962E-4AAA-8055-6E5CAFB5A4DC}" type="presParOf" srcId="{B286A833-4C0E-4AA6-B87E-219DC01B2E62}" destId="{758DD171-8AAD-4EEE-86BA-E3C5AB85A51E}" srcOrd="1" destOrd="0" presId="urn:microsoft.com/office/officeart/2005/8/layout/hierarchy1"/>
    <dgm:cxn modelId="{75EF676D-CD97-41D1-B1FE-14387241A98A}" type="presParOf" srcId="{82B31F6E-D3D7-4151-ACF9-ED7B4BF81DC5}" destId="{2803D7A1-980A-4447-AEF0-0DBDC4BB905B}" srcOrd="1" destOrd="0" presId="urn:microsoft.com/office/officeart/2005/8/layout/hierarchy1"/>
    <dgm:cxn modelId="{D00F0280-CD4F-4CE7-B02A-BD33734AEB6A}" type="presParOf" srcId="{D01EEDE8-83CA-43A7-A035-2FE35FE410AE}" destId="{4C046CB2-D6FA-4937-A544-CB55CD748573}" srcOrd="4" destOrd="0" presId="urn:microsoft.com/office/officeart/2005/8/layout/hierarchy1"/>
    <dgm:cxn modelId="{EA713A75-F8F1-43F2-99FA-FEA755288FF9}" type="presParOf" srcId="{D01EEDE8-83CA-43A7-A035-2FE35FE410AE}" destId="{E2E04709-3FF7-4F67-80C1-58F481351DE5}" srcOrd="5" destOrd="0" presId="urn:microsoft.com/office/officeart/2005/8/layout/hierarchy1"/>
    <dgm:cxn modelId="{9AB77D2B-4FBC-4855-B651-6B7606B07863}" type="presParOf" srcId="{E2E04709-3FF7-4F67-80C1-58F481351DE5}" destId="{6E7635D3-04BE-4AA4-98CA-2DB99B8F2911}" srcOrd="0" destOrd="0" presId="urn:microsoft.com/office/officeart/2005/8/layout/hierarchy1"/>
    <dgm:cxn modelId="{04343EE5-781B-48CC-956C-07BF8AD86DBE}" type="presParOf" srcId="{6E7635D3-04BE-4AA4-98CA-2DB99B8F2911}" destId="{6B13758C-DC17-4B4E-86EA-06F00CA352A9}" srcOrd="0" destOrd="0" presId="urn:microsoft.com/office/officeart/2005/8/layout/hierarchy1"/>
    <dgm:cxn modelId="{BB80AFD0-34D3-4FD4-BF27-226D3843CE78}" type="presParOf" srcId="{6E7635D3-04BE-4AA4-98CA-2DB99B8F2911}" destId="{DD6C28C7-3E1C-4A12-9D43-EB26F09DE6F2}" srcOrd="1" destOrd="0" presId="urn:microsoft.com/office/officeart/2005/8/layout/hierarchy1"/>
    <dgm:cxn modelId="{7A6A65E9-3E5A-4B97-98DC-57BCAA7E18E2}" type="presParOf" srcId="{E2E04709-3FF7-4F67-80C1-58F481351DE5}" destId="{B1CC0571-331D-4458-88D9-905586996244}" srcOrd="1" destOrd="0" presId="urn:microsoft.com/office/officeart/2005/8/layout/hierarchy1"/>
    <dgm:cxn modelId="{20DA4BF2-B235-4F14-8E77-7844D2EDA986}" type="presParOf" srcId="{39B479E0-C134-43A4-A95E-BDDE5B515A12}" destId="{7DD56072-984B-4238-8DBE-EDD5186781C0}" srcOrd="2" destOrd="0" presId="urn:microsoft.com/office/officeart/2005/8/layout/hierarchy1"/>
    <dgm:cxn modelId="{0CF5C92D-DA0C-45C5-BC36-05C601464828}" type="presParOf" srcId="{39B479E0-C134-43A4-A95E-BDDE5B515A12}" destId="{25A0B9AB-E040-48B5-B810-5C714DAF2265}" srcOrd="3" destOrd="0" presId="urn:microsoft.com/office/officeart/2005/8/layout/hierarchy1"/>
    <dgm:cxn modelId="{BE5DB81C-5D6C-48D1-9BE5-E25882F4699C}" type="presParOf" srcId="{25A0B9AB-E040-48B5-B810-5C714DAF2265}" destId="{DC0B246B-4E08-407C-A5F8-92A18EA0B9E9}" srcOrd="0" destOrd="0" presId="urn:microsoft.com/office/officeart/2005/8/layout/hierarchy1"/>
    <dgm:cxn modelId="{1A40E98F-0BB5-4AF1-B102-D356B1C0B90F}" type="presParOf" srcId="{DC0B246B-4E08-407C-A5F8-92A18EA0B9E9}" destId="{5DA7A8D3-FD1F-4C86-8EE8-CB7F5548C2F6}" srcOrd="0" destOrd="0" presId="urn:microsoft.com/office/officeart/2005/8/layout/hierarchy1"/>
    <dgm:cxn modelId="{D794E989-C040-4A18-8B91-9CE138E89F1E}" type="presParOf" srcId="{DC0B246B-4E08-407C-A5F8-92A18EA0B9E9}" destId="{3E5EE9C9-113D-4EA6-BDE6-4FA5D0A69601}" srcOrd="1" destOrd="0" presId="urn:microsoft.com/office/officeart/2005/8/layout/hierarchy1"/>
    <dgm:cxn modelId="{13A40AFD-2636-46F7-83D5-34936D91DDA3}" type="presParOf" srcId="{25A0B9AB-E040-48B5-B810-5C714DAF2265}" destId="{C8B55764-9E6F-48C7-AE79-21B805A3A312}" srcOrd="1" destOrd="0" presId="urn:microsoft.com/office/officeart/2005/8/layout/hierarchy1"/>
    <dgm:cxn modelId="{74BD5A47-532A-4851-B2EA-03E448F1316B}" type="presParOf" srcId="{C8B55764-9E6F-48C7-AE79-21B805A3A312}" destId="{01C1013A-E4F8-4ADD-8241-45862BFE8328}" srcOrd="0" destOrd="0" presId="urn:microsoft.com/office/officeart/2005/8/layout/hierarchy1"/>
    <dgm:cxn modelId="{02C6DD8F-5B7B-4EE3-96E1-1CC892EB4F1D}" type="presParOf" srcId="{C8B55764-9E6F-48C7-AE79-21B805A3A312}" destId="{6D429615-5419-4E0F-B86C-86FD2399A46D}" srcOrd="1" destOrd="0" presId="urn:microsoft.com/office/officeart/2005/8/layout/hierarchy1"/>
    <dgm:cxn modelId="{AEADD088-9B85-46D8-9B7A-8E79CB7CAF38}" type="presParOf" srcId="{6D429615-5419-4E0F-B86C-86FD2399A46D}" destId="{4A52D4D7-D497-41DA-B4BD-02ACB0CBE248}" srcOrd="0" destOrd="0" presId="urn:microsoft.com/office/officeart/2005/8/layout/hierarchy1"/>
    <dgm:cxn modelId="{16AF2151-750F-4362-A8E6-A1686CE7FDB9}" type="presParOf" srcId="{4A52D4D7-D497-41DA-B4BD-02ACB0CBE248}" destId="{2D219685-92C9-4054-9ED2-DD3C0641D76A}" srcOrd="0" destOrd="0" presId="urn:microsoft.com/office/officeart/2005/8/layout/hierarchy1"/>
    <dgm:cxn modelId="{8A5581A8-84EE-4DA0-90B3-DBD458A516A4}" type="presParOf" srcId="{4A52D4D7-D497-41DA-B4BD-02ACB0CBE248}" destId="{8A59BC05-8B18-46A4-A008-43D4CB0E7664}" srcOrd="1" destOrd="0" presId="urn:microsoft.com/office/officeart/2005/8/layout/hierarchy1"/>
    <dgm:cxn modelId="{8E24D027-711D-4FA0-AA64-AD07B8A6E82C}" type="presParOf" srcId="{6D429615-5419-4E0F-B86C-86FD2399A46D}" destId="{2A25CA6D-9BEF-4205-86F7-165E5AFAA07B}" srcOrd="1" destOrd="0" presId="urn:microsoft.com/office/officeart/2005/8/layout/hierarchy1"/>
    <dgm:cxn modelId="{90DACD61-C981-451A-AD65-0D6873FAE9CA}" type="presParOf" srcId="{C8B55764-9E6F-48C7-AE79-21B805A3A312}" destId="{72780CF2-CD2A-4DC9-83AC-74B0D26E6A2A}" srcOrd="2" destOrd="0" presId="urn:microsoft.com/office/officeart/2005/8/layout/hierarchy1"/>
    <dgm:cxn modelId="{74F4445C-896E-49B5-9DC0-5E2EF48C5A80}" type="presParOf" srcId="{C8B55764-9E6F-48C7-AE79-21B805A3A312}" destId="{39976C74-FF89-4035-8649-57833A9C26AE}" srcOrd="3" destOrd="0" presId="urn:microsoft.com/office/officeart/2005/8/layout/hierarchy1"/>
    <dgm:cxn modelId="{52E8F705-FB46-46A8-8AE7-18678DE08089}" type="presParOf" srcId="{39976C74-FF89-4035-8649-57833A9C26AE}" destId="{CD510F1C-68CC-4AA0-8675-2A34A960A9ED}" srcOrd="0" destOrd="0" presId="urn:microsoft.com/office/officeart/2005/8/layout/hierarchy1"/>
    <dgm:cxn modelId="{CDB3ACEF-E8CD-44FF-83BE-178E534BE339}" type="presParOf" srcId="{CD510F1C-68CC-4AA0-8675-2A34A960A9ED}" destId="{F12AA07C-CA0E-4FB7-9F21-E88C6E043C1E}" srcOrd="0" destOrd="0" presId="urn:microsoft.com/office/officeart/2005/8/layout/hierarchy1"/>
    <dgm:cxn modelId="{7E364137-62A1-45F1-8E34-FEF44ABEAA3A}" type="presParOf" srcId="{CD510F1C-68CC-4AA0-8675-2A34A960A9ED}" destId="{AB050A1C-2DD1-4741-9C00-C21816FCCC70}" srcOrd="1" destOrd="0" presId="urn:microsoft.com/office/officeart/2005/8/layout/hierarchy1"/>
    <dgm:cxn modelId="{562DCDE3-27D9-4454-B45C-E91A78DC7909}" type="presParOf" srcId="{39976C74-FF89-4035-8649-57833A9C26AE}" destId="{D0BEE661-9DB8-4F94-A478-BC463F1ED263}" srcOrd="1" destOrd="0" presId="urn:microsoft.com/office/officeart/2005/8/layout/hierarchy1"/>
    <dgm:cxn modelId="{39E4D7FE-4D12-483C-8E14-02F52B900AB0}" type="presParOf" srcId="{C8B55764-9E6F-48C7-AE79-21B805A3A312}" destId="{1DC6C3CD-DB2D-4D9E-BEB8-5886B8B0C9EB}" srcOrd="4" destOrd="0" presId="urn:microsoft.com/office/officeart/2005/8/layout/hierarchy1"/>
    <dgm:cxn modelId="{94AFB838-3C6C-4CDD-857F-DB45884F07AC}" type="presParOf" srcId="{C8B55764-9E6F-48C7-AE79-21B805A3A312}" destId="{AF644590-3350-4F36-BC4D-91A66C958044}" srcOrd="5" destOrd="0" presId="urn:microsoft.com/office/officeart/2005/8/layout/hierarchy1"/>
    <dgm:cxn modelId="{A4A83179-D59C-4C4E-A990-B02738D7C256}" type="presParOf" srcId="{AF644590-3350-4F36-BC4D-91A66C958044}" destId="{4B9AFBB7-22DD-4222-928A-7800C6CBAE1F}" srcOrd="0" destOrd="0" presId="urn:microsoft.com/office/officeart/2005/8/layout/hierarchy1"/>
    <dgm:cxn modelId="{C63BB737-F7E0-483B-8E95-A390E5EDA057}" type="presParOf" srcId="{4B9AFBB7-22DD-4222-928A-7800C6CBAE1F}" destId="{7DF770BB-276E-4CC4-9FF3-7A3A07B496C1}" srcOrd="0" destOrd="0" presId="urn:microsoft.com/office/officeart/2005/8/layout/hierarchy1"/>
    <dgm:cxn modelId="{E08DE9F0-B4CE-49E6-8DFC-07454BAEDE35}" type="presParOf" srcId="{4B9AFBB7-22DD-4222-928A-7800C6CBAE1F}" destId="{22BBA3EF-D016-40FF-A445-85F097537EF3}" srcOrd="1" destOrd="0" presId="urn:microsoft.com/office/officeart/2005/8/layout/hierarchy1"/>
    <dgm:cxn modelId="{0A90934B-EFE5-405D-92AA-C90D1D407126}" type="presParOf" srcId="{AF644590-3350-4F36-BC4D-91A66C958044}" destId="{0A9AF6CC-37A9-4F24-BF06-CC254545F254}" srcOrd="1" destOrd="0" presId="urn:microsoft.com/office/officeart/2005/8/layout/hierarchy1"/>
    <dgm:cxn modelId="{02EE15A9-2A57-4B7B-88E8-C1E63F037F52}" type="presParOf" srcId="{238FF527-7355-40B5-91BD-2BB029121DAB}" destId="{F9D56033-9F18-4A4E-AB9F-747757143386}" srcOrd="2" destOrd="0" presId="urn:microsoft.com/office/officeart/2005/8/layout/hierarchy1"/>
    <dgm:cxn modelId="{8F488686-94B7-46AB-A4BC-AE399E89CE08}" type="presParOf" srcId="{238FF527-7355-40B5-91BD-2BB029121DAB}" destId="{A3D3444C-30D6-4965-BE74-C5E8AEA92943}" srcOrd="3" destOrd="0" presId="urn:microsoft.com/office/officeart/2005/8/layout/hierarchy1"/>
    <dgm:cxn modelId="{7E7F590C-E43B-42E5-987C-D472006FF2EB}" type="presParOf" srcId="{A3D3444C-30D6-4965-BE74-C5E8AEA92943}" destId="{94DBFD2B-2D7A-4CBE-8344-500530E12DD2}" srcOrd="0" destOrd="0" presId="urn:microsoft.com/office/officeart/2005/8/layout/hierarchy1"/>
    <dgm:cxn modelId="{EE58133A-A226-4A65-A145-ACB1F6FF0EE7}" type="presParOf" srcId="{94DBFD2B-2D7A-4CBE-8344-500530E12DD2}" destId="{248C61B1-ED00-4CE9-A989-37CE2231002A}" srcOrd="0" destOrd="0" presId="urn:microsoft.com/office/officeart/2005/8/layout/hierarchy1"/>
    <dgm:cxn modelId="{986CEAEB-D99A-4931-821B-1BD0D84A2BFF}" type="presParOf" srcId="{94DBFD2B-2D7A-4CBE-8344-500530E12DD2}" destId="{6C6A8D17-8100-4E86-B47A-EEEA835D6AF3}" srcOrd="1" destOrd="0" presId="urn:microsoft.com/office/officeart/2005/8/layout/hierarchy1"/>
    <dgm:cxn modelId="{BD0291F5-D8B6-4354-9E84-AE463157F655}" type="presParOf" srcId="{A3D3444C-30D6-4965-BE74-C5E8AEA92943}" destId="{1770A564-4A12-4971-B504-F58DD3AEB005}" srcOrd="1" destOrd="0" presId="urn:microsoft.com/office/officeart/2005/8/layout/hierarchy1"/>
    <dgm:cxn modelId="{78E8420F-286B-4A80-B3A7-F03D0914C93E}" type="presParOf" srcId="{1770A564-4A12-4971-B504-F58DD3AEB005}" destId="{579F4635-A525-403A-B0CE-FC823A5E0BB6}" srcOrd="0" destOrd="0" presId="urn:microsoft.com/office/officeart/2005/8/layout/hierarchy1"/>
    <dgm:cxn modelId="{58A1CB02-1BBF-4817-B89E-8FF275E5D851}" type="presParOf" srcId="{1770A564-4A12-4971-B504-F58DD3AEB005}" destId="{DFE4478A-7FAF-43AA-BFFE-123CA52ECD66}" srcOrd="1" destOrd="0" presId="urn:microsoft.com/office/officeart/2005/8/layout/hierarchy1"/>
    <dgm:cxn modelId="{0215A808-6B2A-49A8-A1C7-46D8A638B799}" type="presParOf" srcId="{DFE4478A-7FAF-43AA-BFFE-123CA52ECD66}" destId="{5FBF4490-80D6-42C7-9C08-603E87BD1423}" srcOrd="0" destOrd="0" presId="urn:microsoft.com/office/officeart/2005/8/layout/hierarchy1"/>
    <dgm:cxn modelId="{7B5781F3-6473-41B6-B270-0495C7C86C71}" type="presParOf" srcId="{5FBF4490-80D6-42C7-9C08-603E87BD1423}" destId="{416C9EEF-4AA8-4832-98C7-04E63821068C}" srcOrd="0" destOrd="0" presId="urn:microsoft.com/office/officeart/2005/8/layout/hierarchy1"/>
    <dgm:cxn modelId="{5D2E9B49-9C64-41B0-B7EA-B741EAB0C6A6}" type="presParOf" srcId="{5FBF4490-80D6-42C7-9C08-603E87BD1423}" destId="{84E186E9-11F5-4D4E-AA1D-6A0D06A371E0}" srcOrd="1" destOrd="0" presId="urn:microsoft.com/office/officeart/2005/8/layout/hierarchy1"/>
    <dgm:cxn modelId="{7C3BB3AB-1C16-48E1-A9F3-E9F1335D8F88}" type="presParOf" srcId="{DFE4478A-7FAF-43AA-BFFE-123CA52ECD66}" destId="{BE4B6609-2BAF-400B-8AA3-AB51772EE75E}" srcOrd="1" destOrd="0" presId="urn:microsoft.com/office/officeart/2005/8/layout/hierarchy1"/>
    <dgm:cxn modelId="{2E3CAC16-F7CA-48F9-B5DC-8D9B062DF25D}" type="presParOf" srcId="{BE4B6609-2BAF-400B-8AA3-AB51772EE75E}" destId="{0BEA320D-71BE-46C5-B716-6DD1798ECB2B}" srcOrd="0" destOrd="0" presId="urn:microsoft.com/office/officeart/2005/8/layout/hierarchy1"/>
    <dgm:cxn modelId="{9D0DC79B-09F7-4C89-AB16-999D886D0B9F}" type="presParOf" srcId="{BE4B6609-2BAF-400B-8AA3-AB51772EE75E}" destId="{56A8114B-70DE-4429-94A9-BE5B8F23A3C6}" srcOrd="1" destOrd="0" presId="urn:microsoft.com/office/officeart/2005/8/layout/hierarchy1"/>
    <dgm:cxn modelId="{4BB38D40-ABC1-4487-9B86-5034B21163D7}" type="presParOf" srcId="{56A8114B-70DE-4429-94A9-BE5B8F23A3C6}" destId="{1E1BA7BB-712D-4BE8-8AC5-3F54241A03F3}" srcOrd="0" destOrd="0" presId="urn:microsoft.com/office/officeart/2005/8/layout/hierarchy1"/>
    <dgm:cxn modelId="{17CBB94D-4E3B-4969-9BAA-CBCF0B6B0F45}" type="presParOf" srcId="{1E1BA7BB-712D-4BE8-8AC5-3F54241A03F3}" destId="{31958590-B58C-40E2-9DFC-447FB5F8BBA4}" srcOrd="0" destOrd="0" presId="urn:microsoft.com/office/officeart/2005/8/layout/hierarchy1"/>
    <dgm:cxn modelId="{734BCF84-170A-477D-8599-128A7E12E860}" type="presParOf" srcId="{1E1BA7BB-712D-4BE8-8AC5-3F54241A03F3}" destId="{47A56100-5D3F-43E4-AD34-1A5DF05B8D40}" srcOrd="1" destOrd="0" presId="urn:microsoft.com/office/officeart/2005/8/layout/hierarchy1"/>
    <dgm:cxn modelId="{EE052B54-80B6-4050-959B-AB28CC3AFD71}" type="presParOf" srcId="{56A8114B-70DE-4429-94A9-BE5B8F23A3C6}" destId="{657C08A3-93CD-4F86-AB1E-EAE7BBC10F9F}" srcOrd="1" destOrd="0" presId="urn:microsoft.com/office/officeart/2005/8/layout/hierarchy1"/>
    <dgm:cxn modelId="{6F00A47D-943D-4798-9A9E-41B03CC9CC46}" type="presParOf" srcId="{BE4B6609-2BAF-400B-8AA3-AB51772EE75E}" destId="{874EA204-DEA4-427C-AEFD-E955148166E0}" srcOrd="2" destOrd="0" presId="urn:microsoft.com/office/officeart/2005/8/layout/hierarchy1"/>
    <dgm:cxn modelId="{F9B5DDBF-5EC3-44DE-92FC-04922EE7AB23}" type="presParOf" srcId="{BE4B6609-2BAF-400B-8AA3-AB51772EE75E}" destId="{8AB00013-5C81-4C22-85E6-67691C7C9C22}" srcOrd="3" destOrd="0" presId="urn:microsoft.com/office/officeart/2005/8/layout/hierarchy1"/>
    <dgm:cxn modelId="{C19CA85F-26EB-4943-A8F6-294A17E58AC5}" type="presParOf" srcId="{8AB00013-5C81-4C22-85E6-67691C7C9C22}" destId="{1B96BBE3-F237-498D-A182-329340D68FB8}" srcOrd="0" destOrd="0" presId="urn:microsoft.com/office/officeart/2005/8/layout/hierarchy1"/>
    <dgm:cxn modelId="{77D85986-0CC0-4EE8-ADD0-4BA501A0A8A1}" type="presParOf" srcId="{1B96BBE3-F237-498D-A182-329340D68FB8}" destId="{42B17BAB-3FD5-496B-937B-67C6DB171574}" srcOrd="0" destOrd="0" presId="urn:microsoft.com/office/officeart/2005/8/layout/hierarchy1"/>
    <dgm:cxn modelId="{B05604A3-F4B5-4688-B9A9-9C7ECE4CEC9F}" type="presParOf" srcId="{1B96BBE3-F237-498D-A182-329340D68FB8}" destId="{6882D11A-F0CA-4995-A1A1-A3538A3A4BFB}" srcOrd="1" destOrd="0" presId="urn:microsoft.com/office/officeart/2005/8/layout/hierarchy1"/>
    <dgm:cxn modelId="{7CC16C64-1ADA-4AF5-A505-8232FDDB0527}" type="presParOf" srcId="{8AB00013-5C81-4C22-85E6-67691C7C9C22}" destId="{593E3A7F-758C-42F8-9041-651862F3EED7}" srcOrd="1" destOrd="0" presId="urn:microsoft.com/office/officeart/2005/8/layout/hierarchy1"/>
    <dgm:cxn modelId="{7267EB64-2EE0-4318-866E-D761141C7141}" type="presParOf" srcId="{BE4B6609-2BAF-400B-8AA3-AB51772EE75E}" destId="{562C012E-0DC6-4F70-B353-AEDA8B14ADB9}" srcOrd="4" destOrd="0" presId="urn:microsoft.com/office/officeart/2005/8/layout/hierarchy1"/>
    <dgm:cxn modelId="{C30C7524-0743-4751-B7F6-9A2144A4FC77}" type="presParOf" srcId="{BE4B6609-2BAF-400B-8AA3-AB51772EE75E}" destId="{CFD64BA7-7810-4B8F-951E-D6A8C0B82AE1}" srcOrd="5" destOrd="0" presId="urn:microsoft.com/office/officeart/2005/8/layout/hierarchy1"/>
    <dgm:cxn modelId="{E3FD3E8A-77AE-4682-8CA8-F20228B8EF5D}" type="presParOf" srcId="{CFD64BA7-7810-4B8F-951E-D6A8C0B82AE1}" destId="{716E8A61-C94F-4921-A397-D610C539A55A}" srcOrd="0" destOrd="0" presId="urn:microsoft.com/office/officeart/2005/8/layout/hierarchy1"/>
    <dgm:cxn modelId="{62FCE28E-DE41-4AEE-87BA-F42698AB8C22}" type="presParOf" srcId="{716E8A61-C94F-4921-A397-D610C539A55A}" destId="{06116979-55B2-4473-A745-A239CF226955}" srcOrd="0" destOrd="0" presId="urn:microsoft.com/office/officeart/2005/8/layout/hierarchy1"/>
    <dgm:cxn modelId="{A35F7C59-6424-44C4-AC19-FF8EC5BD0580}" type="presParOf" srcId="{716E8A61-C94F-4921-A397-D610C539A55A}" destId="{A6771A70-E60A-4C3A-BD71-7E9F8DF4E1F9}" srcOrd="1" destOrd="0" presId="urn:microsoft.com/office/officeart/2005/8/layout/hierarchy1"/>
    <dgm:cxn modelId="{EDA67AE1-C601-4A56-9F75-8C5582E12564}" type="presParOf" srcId="{CFD64BA7-7810-4B8F-951E-D6A8C0B82AE1}" destId="{343CDB90-1092-4910-A075-93D79CC71EE7}" srcOrd="1" destOrd="0" presId="urn:microsoft.com/office/officeart/2005/8/layout/hierarchy1"/>
    <dgm:cxn modelId="{23020AE9-2A87-40E6-9E17-3EF136C2A2B4}" type="presParOf" srcId="{1770A564-4A12-4971-B504-F58DD3AEB005}" destId="{8AA76F78-7B5B-4EEF-8A42-C26EE01F4E99}" srcOrd="2" destOrd="0" presId="urn:microsoft.com/office/officeart/2005/8/layout/hierarchy1"/>
    <dgm:cxn modelId="{E338E2EC-27E1-4887-80CC-60CADF92BC00}" type="presParOf" srcId="{1770A564-4A12-4971-B504-F58DD3AEB005}" destId="{1B0C0F65-10E4-4E2B-BFC5-313EBE659A0B}" srcOrd="3" destOrd="0" presId="urn:microsoft.com/office/officeart/2005/8/layout/hierarchy1"/>
    <dgm:cxn modelId="{775C7711-ECBD-482A-AECD-E92DDC07035C}" type="presParOf" srcId="{1B0C0F65-10E4-4E2B-BFC5-313EBE659A0B}" destId="{1FEE7D0C-FDFA-4B55-A2C2-C0677F2E4F6F}" srcOrd="0" destOrd="0" presId="urn:microsoft.com/office/officeart/2005/8/layout/hierarchy1"/>
    <dgm:cxn modelId="{060A5AD1-B259-47C6-98A2-2015AEDC2BDF}" type="presParOf" srcId="{1FEE7D0C-FDFA-4B55-A2C2-C0677F2E4F6F}" destId="{CD9AD9B4-0C22-4746-8661-F8018BDD1F9A}" srcOrd="0" destOrd="0" presId="urn:microsoft.com/office/officeart/2005/8/layout/hierarchy1"/>
    <dgm:cxn modelId="{3C7D2161-3E1F-48D3-9A71-A92E03C7CE33}" type="presParOf" srcId="{1FEE7D0C-FDFA-4B55-A2C2-C0677F2E4F6F}" destId="{CE58313D-3047-44EE-8FC2-BD722C86C1E3}" srcOrd="1" destOrd="0" presId="urn:microsoft.com/office/officeart/2005/8/layout/hierarchy1"/>
    <dgm:cxn modelId="{5A9C7209-8938-4CCD-8999-9AFCFE480104}" type="presParOf" srcId="{1B0C0F65-10E4-4E2B-BFC5-313EBE659A0B}" destId="{9976BFBA-0D37-4454-994F-9F8EDA50394F}" srcOrd="1" destOrd="0" presId="urn:microsoft.com/office/officeart/2005/8/layout/hierarchy1"/>
    <dgm:cxn modelId="{857A8F39-2A6D-4B91-9F62-48E88346D992}" type="presParOf" srcId="{9976BFBA-0D37-4454-994F-9F8EDA50394F}" destId="{0D76633C-EF42-452C-971C-502A5803611E}" srcOrd="0" destOrd="0" presId="urn:microsoft.com/office/officeart/2005/8/layout/hierarchy1"/>
    <dgm:cxn modelId="{5491886E-272D-4162-9795-053711F341CB}" type="presParOf" srcId="{9976BFBA-0D37-4454-994F-9F8EDA50394F}" destId="{436E47D3-A4B4-4CCC-810B-34E7EEA978BD}" srcOrd="1" destOrd="0" presId="urn:microsoft.com/office/officeart/2005/8/layout/hierarchy1"/>
    <dgm:cxn modelId="{9BFB2C28-4514-459A-AB67-9D7E92587529}" type="presParOf" srcId="{436E47D3-A4B4-4CCC-810B-34E7EEA978BD}" destId="{B5B2DBE7-EDB5-4C5B-A6A1-E794D7799681}" srcOrd="0" destOrd="0" presId="urn:microsoft.com/office/officeart/2005/8/layout/hierarchy1"/>
    <dgm:cxn modelId="{5602ED8C-F2BD-479D-B405-7A34BE495B64}" type="presParOf" srcId="{B5B2DBE7-EDB5-4C5B-A6A1-E794D7799681}" destId="{3636A0C1-3B5A-42D0-BDB3-869A13B79BFF}" srcOrd="0" destOrd="0" presId="urn:microsoft.com/office/officeart/2005/8/layout/hierarchy1"/>
    <dgm:cxn modelId="{14AA9E3E-3CA4-4B60-8D54-0B5328111C08}" type="presParOf" srcId="{B5B2DBE7-EDB5-4C5B-A6A1-E794D7799681}" destId="{EE044903-464C-4572-B6A8-D5F1B1412B42}" srcOrd="1" destOrd="0" presId="urn:microsoft.com/office/officeart/2005/8/layout/hierarchy1"/>
    <dgm:cxn modelId="{C22FED8E-4A28-40DA-AB2B-8F288EB557FF}" type="presParOf" srcId="{436E47D3-A4B4-4CCC-810B-34E7EEA978BD}" destId="{2A038509-9BE5-4C1E-B66C-F64442C38727}" srcOrd="1" destOrd="0" presId="urn:microsoft.com/office/officeart/2005/8/layout/hierarchy1"/>
    <dgm:cxn modelId="{40A62F34-52FF-4BF2-83DC-BF817E19D120}" type="presParOf" srcId="{9976BFBA-0D37-4454-994F-9F8EDA50394F}" destId="{603386B1-ED1D-4CFD-9D9A-C60EDBE5828B}" srcOrd="2" destOrd="0" presId="urn:microsoft.com/office/officeart/2005/8/layout/hierarchy1"/>
    <dgm:cxn modelId="{53BA2C68-FE74-483F-BF45-068CA2DCB741}" type="presParOf" srcId="{9976BFBA-0D37-4454-994F-9F8EDA50394F}" destId="{6FE9BAD3-DA19-432C-BB9E-C9AEAC40D093}" srcOrd="3" destOrd="0" presId="urn:microsoft.com/office/officeart/2005/8/layout/hierarchy1"/>
    <dgm:cxn modelId="{E3BE4953-8FF9-43CC-B2F7-F65B97C83005}" type="presParOf" srcId="{6FE9BAD3-DA19-432C-BB9E-C9AEAC40D093}" destId="{37670EC4-BE1F-4DD6-A910-919B19209968}" srcOrd="0" destOrd="0" presId="urn:microsoft.com/office/officeart/2005/8/layout/hierarchy1"/>
    <dgm:cxn modelId="{A7AF09F1-A476-4EF6-8F07-5D9EEB51714A}" type="presParOf" srcId="{37670EC4-BE1F-4DD6-A910-919B19209968}" destId="{D50CD6CF-F048-4935-8D47-640BF331726C}" srcOrd="0" destOrd="0" presId="urn:microsoft.com/office/officeart/2005/8/layout/hierarchy1"/>
    <dgm:cxn modelId="{07084DD5-34A4-4A5E-B189-1719C6AD8EA7}" type="presParOf" srcId="{37670EC4-BE1F-4DD6-A910-919B19209968}" destId="{8DDA2758-11EC-4341-A90C-7BFD277FE7BF}" srcOrd="1" destOrd="0" presId="urn:microsoft.com/office/officeart/2005/8/layout/hierarchy1"/>
    <dgm:cxn modelId="{D9AA4425-3B1C-41D9-9F76-BED52B290E0E}" type="presParOf" srcId="{6FE9BAD3-DA19-432C-BB9E-C9AEAC40D093}" destId="{32A6857F-3C3B-49FD-9F1C-28B186D4F6B8}" srcOrd="1" destOrd="0" presId="urn:microsoft.com/office/officeart/2005/8/layout/hierarchy1"/>
    <dgm:cxn modelId="{25A95963-2280-486F-90E3-9CB63A3F7886}" type="presParOf" srcId="{9976BFBA-0D37-4454-994F-9F8EDA50394F}" destId="{ACC435B7-ED3D-432A-9D4B-0555C313DB4D}" srcOrd="4" destOrd="0" presId="urn:microsoft.com/office/officeart/2005/8/layout/hierarchy1"/>
    <dgm:cxn modelId="{F1624B20-E806-4A9C-8516-5DA9036FFF8E}" type="presParOf" srcId="{9976BFBA-0D37-4454-994F-9F8EDA50394F}" destId="{BEECBAD8-5F63-43CD-A7BF-F1035402AA28}" srcOrd="5" destOrd="0" presId="urn:microsoft.com/office/officeart/2005/8/layout/hierarchy1"/>
    <dgm:cxn modelId="{EFC477F7-C407-44EC-841C-5FE68367A429}" type="presParOf" srcId="{BEECBAD8-5F63-43CD-A7BF-F1035402AA28}" destId="{6353A84C-32FF-48B7-9D02-2A5440EF0F7A}" srcOrd="0" destOrd="0" presId="urn:microsoft.com/office/officeart/2005/8/layout/hierarchy1"/>
    <dgm:cxn modelId="{CD4528C3-9CB7-4C5D-8158-6083D51264CE}" type="presParOf" srcId="{6353A84C-32FF-48B7-9D02-2A5440EF0F7A}" destId="{164C8343-EDAB-4422-A50C-A890CAA02F7A}" srcOrd="0" destOrd="0" presId="urn:microsoft.com/office/officeart/2005/8/layout/hierarchy1"/>
    <dgm:cxn modelId="{00B42F44-8CA5-4AF3-A78E-A2211C814704}" type="presParOf" srcId="{6353A84C-32FF-48B7-9D02-2A5440EF0F7A}" destId="{DA8BC515-B80A-4DB0-B2FA-10529478E793}" srcOrd="1" destOrd="0" presId="urn:microsoft.com/office/officeart/2005/8/layout/hierarchy1"/>
    <dgm:cxn modelId="{8814DFB4-C7B7-4EE9-927C-7B32C240C4C7}" type="presParOf" srcId="{BEECBAD8-5F63-43CD-A7BF-F1035402AA28}" destId="{208FA898-BEA3-445D-A58C-F7E8BC642C7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E35318-C437-42EF-98B9-C7995E374C4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B8BF6D8-96FB-454C-9E05-6E61782E419A}">
      <dgm:prSet phldrT="[Text]" custT="1"/>
      <dgm:spPr/>
      <dgm:t>
        <a:bodyPr/>
        <a:lstStyle/>
        <a:p>
          <a:r>
            <a:rPr lang="en-US" sz="2400" dirty="0"/>
            <a:t>Provisional</a:t>
          </a:r>
        </a:p>
      </dgm:t>
    </dgm:pt>
    <dgm:pt modelId="{0CDAC8FC-4C67-4D5A-BC79-0206E9BEC648}" type="parTrans" cxnId="{D1C83001-4EB4-4049-ADDE-53CB4FDC6425}">
      <dgm:prSet/>
      <dgm:spPr/>
      <dgm:t>
        <a:bodyPr/>
        <a:lstStyle/>
        <a:p>
          <a:endParaRPr lang="en-US"/>
        </a:p>
      </dgm:t>
    </dgm:pt>
    <dgm:pt modelId="{06CA566C-BDED-46EB-B416-F194059D5945}" type="sibTrans" cxnId="{D1C83001-4EB4-4049-ADDE-53CB4FDC6425}">
      <dgm:prSet/>
      <dgm:spPr/>
      <dgm:t>
        <a:bodyPr/>
        <a:lstStyle/>
        <a:p>
          <a:endParaRPr lang="en-US"/>
        </a:p>
      </dgm:t>
    </dgm:pt>
    <dgm:pt modelId="{11D690DE-2B2E-4AEA-9F5C-2183C5E30815}">
      <dgm:prSet phldrT="[Text]" custT="1"/>
      <dgm:spPr/>
      <dgm:t>
        <a:bodyPr/>
        <a:lstStyle/>
        <a:p>
          <a:r>
            <a:rPr lang="en-US" sz="2400" dirty="0"/>
            <a:t>Final</a:t>
          </a:r>
        </a:p>
      </dgm:t>
    </dgm:pt>
    <dgm:pt modelId="{509332E6-A09E-47C3-ACEF-816C0C28AB52}" type="parTrans" cxnId="{950D9B32-294F-487C-8E13-13912135A59D}">
      <dgm:prSet/>
      <dgm:spPr/>
      <dgm:t>
        <a:bodyPr/>
        <a:lstStyle/>
        <a:p>
          <a:endParaRPr lang="en-US"/>
        </a:p>
      </dgm:t>
    </dgm:pt>
    <dgm:pt modelId="{AFC8D8FD-5034-4C31-BE42-962487E6EB73}" type="sibTrans" cxnId="{950D9B32-294F-487C-8E13-13912135A59D}">
      <dgm:prSet/>
      <dgm:spPr/>
      <dgm:t>
        <a:bodyPr/>
        <a:lstStyle/>
        <a:p>
          <a:endParaRPr lang="en-US"/>
        </a:p>
      </dgm:t>
    </dgm:pt>
    <dgm:pt modelId="{91C0C547-0F5E-4896-BD70-36E610E7E905}">
      <dgm:prSet custT="1"/>
      <dgm:spPr/>
      <dgm:t>
        <a:bodyPr/>
        <a:lstStyle/>
        <a:p>
          <a:r>
            <a:rPr lang="en-US" sz="2400" dirty="0"/>
            <a:t>Fixed (with carry forward)</a:t>
          </a:r>
        </a:p>
      </dgm:t>
    </dgm:pt>
    <dgm:pt modelId="{E87CB89A-62EB-4AB2-BF50-D0C56BC45487}" type="parTrans" cxnId="{D0EDF198-D704-44A7-9E13-A4CD96732E09}">
      <dgm:prSet/>
      <dgm:spPr/>
      <dgm:t>
        <a:bodyPr/>
        <a:lstStyle/>
        <a:p>
          <a:endParaRPr lang="en-US"/>
        </a:p>
      </dgm:t>
    </dgm:pt>
    <dgm:pt modelId="{3830E5E0-9670-48FE-9005-F9B83DE022EB}" type="sibTrans" cxnId="{D0EDF198-D704-44A7-9E13-A4CD96732E09}">
      <dgm:prSet/>
      <dgm:spPr/>
      <dgm:t>
        <a:bodyPr/>
        <a:lstStyle/>
        <a:p>
          <a:endParaRPr lang="en-US"/>
        </a:p>
      </dgm:t>
    </dgm:pt>
    <dgm:pt modelId="{8C08B543-D225-4A6F-A4D8-E9789381231B}">
      <dgm:prSet phldrT="[Text]" custT="1"/>
      <dgm:spPr/>
      <dgm:t>
        <a:bodyPr/>
        <a:lstStyle/>
        <a:p>
          <a:r>
            <a:rPr lang="en-US" sz="2400" dirty="0"/>
            <a:t>Predetermined</a:t>
          </a:r>
        </a:p>
      </dgm:t>
    </dgm:pt>
    <dgm:pt modelId="{776C6764-779C-4935-92CB-006C969021DA}" type="parTrans" cxnId="{E40BB018-2002-47E6-8A98-D35CF68BF9B7}">
      <dgm:prSet/>
      <dgm:spPr/>
      <dgm:t>
        <a:bodyPr/>
        <a:lstStyle/>
        <a:p>
          <a:endParaRPr lang="en-US"/>
        </a:p>
      </dgm:t>
    </dgm:pt>
    <dgm:pt modelId="{C153431D-A302-40A3-A447-FB4B0F5D4D6D}" type="sibTrans" cxnId="{E40BB018-2002-47E6-8A98-D35CF68BF9B7}">
      <dgm:prSet/>
      <dgm:spPr/>
      <dgm:t>
        <a:bodyPr/>
        <a:lstStyle/>
        <a:p>
          <a:endParaRPr lang="en-US"/>
        </a:p>
      </dgm:t>
    </dgm:pt>
    <dgm:pt modelId="{A0E7683B-BD72-47DE-B05D-778D42AFED18}" type="pres">
      <dgm:prSet presAssocID="{EAE35318-C437-42EF-98B9-C7995E374C4F}" presName="linear" presStyleCnt="0">
        <dgm:presLayoutVars>
          <dgm:dir/>
          <dgm:animLvl val="lvl"/>
          <dgm:resizeHandles val="exact"/>
        </dgm:presLayoutVars>
      </dgm:prSet>
      <dgm:spPr/>
    </dgm:pt>
    <dgm:pt modelId="{3B845D42-29D0-4F3C-9C79-6A3D8C95E84E}" type="pres">
      <dgm:prSet presAssocID="{AB8BF6D8-96FB-454C-9E05-6E61782E419A}" presName="parentLin" presStyleCnt="0"/>
      <dgm:spPr/>
    </dgm:pt>
    <dgm:pt modelId="{4BED8CE5-25DE-40DE-886A-8EEA36AEF671}" type="pres">
      <dgm:prSet presAssocID="{AB8BF6D8-96FB-454C-9E05-6E61782E419A}" presName="parentLeftMargin" presStyleLbl="node1" presStyleIdx="0" presStyleCnt="4"/>
      <dgm:spPr/>
    </dgm:pt>
    <dgm:pt modelId="{2D5EE60F-122C-44FA-81F6-B1AF5D180B17}" type="pres">
      <dgm:prSet presAssocID="{AB8BF6D8-96FB-454C-9E05-6E61782E419A}" presName="parentText" presStyleLbl="node1" presStyleIdx="0" presStyleCnt="4">
        <dgm:presLayoutVars>
          <dgm:chMax val="0"/>
          <dgm:bulletEnabled val="1"/>
        </dgm:presLayoutVars>
      </dgm:prSet>
      <dgm:spPr/>
    </dgm:pt>
    <dgm:pt modelId="{9F046676-7B44-42C3-9AA0-0A407585CF7B}" type="pres">
      <dgm:prSet presAssocID="{AB8BF6D8-96FB-454C-9E05-6E61782E419A}" presName="negativeSpace" presStyleCnt="0"/>
      <dgm:spPr/>
    </dgm:pt>
    <dgm:pt modelId="{8E6C9C67-1790-482E-8A30-E920883072FA}" type="pres">
      <dgm:prSet presAssocID="{AB8BF6D8-96FB-454C-9E05-6E61782E419A}" presName="childText" presStyleLbl="conFgAcc1" presStyleIdx="0" presStyleCnt="4">
        <dgm:presLayoutVars>
          <dgm:bulletEnabled val="1"/>
        </dgm:presLayoutVars>
      </dgm:prSet>
      <dgm:spPr/>
    </dgm:pt>
    <dgm:pt modelId="{2B49CF40-FDD2-48AC-ABC7-A0CA97C106A0}" type="pres">
      <dgm:prSet presAssocID="{06CA566C-BDED-46EB-B416-F194059D5945}" presName="spaceBetweenRectangles" presStyleCnt="0"/>
      <dgm:spPr/>
    </dgm:pt>
    <dgm:pt modelId="{753D233F-9ADB-4314-AD52-C57918EA7E0D}" type="pres">
      <dgm:prSet presAssocID="{11D690DE-2B2E-4AEA-9F5C-2183C5E30815}" presName="parentLin" presStyleCnt="0"/>
      <dgm:spPr/>
    </dgm:pt>
    <dgm:pt modelId="{8EC63AB9-656B-459E-A136-7027C2E262F8}" type="pres">
      <dgm:prSet presAssocID="{11D690DE-2B2E-4AEA-9F5C-2183C5E30815}" presName="parentLeftMargin" presStyleLbl="node1" presStyleIdx="0" presStyleCnt="4"/>
      <dgm:spPr/>
    </dgm:pt>
    <dgm:pt modelId="{DDDA6A52-B9D7-46D9-B9B5-C7FAC166C7A9}" type="pres">
      <dgm:prSet presAssocID="{11D690DE-2B2E-4AEA-9F5C-2183C5E30815}" presName="parentText" presStyleLbl="node1" presStyleIdx="1" presStyleCnt="4">
        <dgm:presLayoutVars>
          <dgm:chMax val="0"/>
          <dgm:bulletEnabled val="1"/>
        </dgm:presLayoutVars>
      </dgm:prSet>
      <dgm:spPr/>
    </dgm:pt>
    <dgm:pt modelId="{F3D81E2D-E3EB-4909-8855-E2E1A17D989F}" type="pres">
      <dgm:prSet presAssocID="{11D690DE-2B2E-4AEA-9F5C-2183C5E30815}" presName="negativeSpace" presStyleCnt="0"/>
      <dgm:spPr/>
    </dgm:pt>
    <dgm:pt modelId="{AEB35F5C-748A-4C17-B294-F6F2D4BC9BAD}" type="pres">
      <dgm:prSet presAssocID="{11D690DE-2B2E-4AEA-9F5C-2183C5E30815}" presName="childText" presStyleLbl="conFgAcc1" presStyleIdx="1" presStyleCnt="4">
        <dgm:presLayoutVars>
          <dgm:bulletEnabled val="1"/>
        </dgm:presLayoutVars>
      </dgm:prSet>
      <dgm:spPr/>
    </dgm:pt>
    <dgm:pt modelId="{74A68D8D-D628-4AB5-9812-1D86B7ED8D36}" type="pres">
      <dgm:prSet presAssocID="{AFC8D8FD-5034-4C31-BE42-962487E6EB73}" presName="spaceBetweenRectangles" presStyleCnt="0"/>
      <dgm:spPr/>
    </dgm:pt>
    <dgm:pt modelId="{8C605A6F-DAC0-44F2-AA16-71A6A6329490}" type="pres">
      <dgm:prSet presAssocID="{8C08B543-D225-4A6F-A4D8-E9789381231B}" presName="parentLin" presStyleCnt="0"/>
      <dgm:spPr/>
    </dgm:pt>
    <dgm:pt modelId="{6B44BE4C-7E72-4A3E-AF17-D7A901A21FAD}" type="pres">
      <dgm:prSet presAssocID="{8C08B543-D225-4A6F-A4D8-E9789381231B}" presName="parentLeftMargin" presStyleLbl="node1" presStyleIdx="1" presStyleCnt="4"/>
      <dgm:spPr/>
    </dgm:pt>
    <dgm:pt modelId="{D2FAAF81-52FA-4FE8-AD01-99F691789490}" type="pres">
      <dgm:prSet presAssocID="{8C08B543-D225-4A6F-A4D8-E9789381231B}" presName="parentText" presStyleLbl="node1" presStyleIdx="2" presStyleCnt="4">
        <dgm:presLayoutVars>
          <dgm:chMax val="0"/>
          <dgm:bulletEnabled val="1"/>
        </dgm:presLayoutVars>
      </dgm:prSet>
      <dgm:spPr/>
    </dgm:pt>
    <dgm:pt modelId="{7CE393D3-70C4-4542-A4D3-2FE270ED1A94}" type="pres">
      <dgm:prSet presAssocID="{8C08B543-D225-4A6F-A4D8-E9789381231B}" presName="negativeSpace" presStyleCnt="0"/>
      <dgm:spPr/>
    </dgm:pt>
    <dgm:pt modelId="{E662359E-8F8C-4F36-B6D1-B6C07C3BCE40}" type="pres">
      <dgm:prSet presAssocID="{8C08B543-D225-4A6F-A4D8-E9789381231B}" presName="childText" presStyleLbl="conFgAcc1" presStyleIdx="2" presStyleCnt="4">
        <dgm:presLayoutVars>
          <dgm:bulletEnabled val="1"/>
        </dgm:presLayoutVars>
      </dgm:prSet>
      <dgm:spPr/>
    </dgm:pt>
    <dgm:pt modelId="{7E5696DE-655C-4D99-9E03-5ACAD4819195}" type="pres">
      <dgm:prSet presAssocID="{C153431D-A302-40A3-A447-FB4B0F5D4D6D}" presName="spaceBetweenRectangles" presStyleCnt="0"/>
      <dgm:spPr/>
    </dgm:pt>
    <dgm:pt modelId="{E575D0ED-EEDB-44CC-8765-7C46003FE29B}" type="pres">
      <dgm:prSet presAssocID="{91C0C547-0F5E-4896-BD70-36E610E7E905}" presName="parentLin" presStyleCnt="0"/>
      <dgm:spPr/>
    </dgm:pt>
    <dgm:pt modelId="{25B7E248-7332-4277-9253-7980E4D35C5E}" type="pres">
      <dgm:prSet presAssocID="{91C0C547-0F5E-4896-BD70-36E610E7E905}" presName="parentLeftMargin" presStyleLbl="node1" presStyleIdx="2" presStyleCnt="4"/>
      <dgm:spPr/>
    </dgm:pt>
    <dgm:pt modelId="{BF5C9E66-6DAC-4D1A-B667-CFBC5FC415BB}" type="pres">
      <dgm:prSet presAssocID="{91C0C547-0F5E-4896-BD70-36E610E7E905}" presName="parentText" presStyleLbl="node1" presStyleIdx="3" presStyleCnt="4">
        <dgm:presLayoutVars>
          <dgm:chMax val="0"/>
          <dgm:bulletEnabled val="1"/>
        </dgm:presLayoutVars>
      </dgm:prSet>
      <dgm:spPr/>
    </dgm:pt>
    <dgm:pt modelId="{1BCF56AB-2901-42A1-9C02-B187EA4A1AD8}" type="pres">
      <dgm:prSet presAssocID="{91C0C547-0F5E-4896-BD70-36E610E7E905}" presName="negativeSpace" presStyleCnt="0"/>
      <dgm:spPr/>
    </dgm:pt>
    <dgm:pt modelId="{7AE596F6-6D4A-44E1-BA92-10D185FB8D99}" type="pres">
      <dgm:prSet presAssocID="{91C0C547-0F5E-4896-BD70-36E610E7E905}" presName="childText" presStyleLbl="conFgAcc1" presStyleIdx="3" presStyleCnt="4">
        <dgm:presLayoutVars>
          <dgm:bulletEnabled val="1"/>
        </dgm:presLayoutVars>
      </dgm:prSet>
      <dgm:spPr/>
    </dgm:pt>
  </dgm:ptLst>
  <dgm:cxnLst>
    <dgm:cxn modelId="{D1C83001-4EB4-4049-ADDE-53CB4FDC6425}" srcId="{EAE35318-C437-42EF-98B9-C7995E374C4F}" destId="{AB8BF6D8-96FB-454C-9E05-6E61782E419A}" srcOrd="0" destOrd="0" parTransId="{0CDAC8FC-4C67-4D5A-BC79-0206E9BEC648}" sibTransId="{06CA566C-BDED-46EB-B416-F194059D5945}"/>
    <dgm:cxn modelId="{B5B0CE15-AB56-45BF-9D7E-97367CC88AC6}" type="presOf" srcId="{8C08B543-D225-4A6F-A4D8-E9789381231B}" destId="{D2FAAF81-52FA-4FE8-AD01-99F691789490}" srcOrd="1" destOrd="0" presId="urn:microsoft.com/office/officeart/2005/8/layout/list1"/>
    <dgm:cxn modelId="{E40BB018-2002-47E6-8A98-D35CF68BF9B7}" srcId="{EAE35318-C437-42EF-98B9-C7995E374C4F}" destId="{8C08B543-D225-4A6F-A4D8-E9789381231B}" srcOrd="2" destOrd="0" parTransId="{776C6764-779C-4935-92CB-006C969021DA}" sibTransId="{C153431D-A302-40A3-A447-FB4B0F5D4D6D}"/>
    <dgm:cxn modelId="{6F10D51D-52EA-456A-954D-C5750003251C}" type="presOf" srcId="{AB8BF6D8-96FB-454C-9E05-6E61782E419A}" destId="{2D5EE60F-122C-44FA-81F6-B1AF5D180B17}" srcOrd="1" destOrd="0" presId="urn:microsoft.com/office/officeart/2005/8/layout/list1"/>
    <dgm:cxn modelId="{AFF45423-C9FD-41A5-BF65-61EE61BD6A3D}" type="presOf" srcId="{AB8BF6D8-96FB-454C-9E05-6E61782E419A}" destId="{4BED8CE5-25DE-40DE-886A-8EEA36AEF671}" srcOrd="0" destOrd="0" presId="urn:microsoft.com/office/officeart/2005/8/layout/list1"/>
    <dgm:cxn modelId="{950D9B32-294F-487C-8E13-13912135A59D}" srcId="{EAE35318-C437-42EF-98B9-C7995E374C4F}" destId="{11D690DE-2B2E-4AEA-9F5C-2183C5E30815}" srcOrd="1" destOrd="0" parTransId="{509332E6-A09E-47C3-ACEF-816C0C28AB52}" sibTransId="{AFC8D8FD-5034-4C31-BE42-962487E6EB73}"/>
    <dgm:cxn modelId="{94755778-CA1E-42A9-8514-3BAD7C039D7B}" type="presOf" srcId="{91C0C547-0F5E-4896-BD70-36E610E7E905}" destId="{25B7E248-7332-4277-9253-7980E4D35C5E}" srcOrd="0" destOrd="0" presId="urn:microsoft.com/office/officeart/2005/8/layout/list1"/>
    <dgm:cxn modelId="{CC0E397B-3475-478D-A235-A3C4786F5366}" type="presOf" srcId="{91C0C547-0F5E-4896-BD70-36E610E7E905}" destId="{BF5C9E66-6DAC-4D1A-B667-CFBC5FC415BB}" srcOrd="1" destOrd="0" presId="urn:microsoft.com/office/officeart/2005/8/layout/list1"/>
    <dgm:cxn modelId="{D0EDF198-D704-44A7-9E13-A4CD96732E09}" srcId="{EAE35318-C437-42EF-98B9-C7995E374C4F}" destId="{91C0C547-0F5E-4896-BD70-36E610E7E905}" srcOrd="3" destOrd="0" parTransId="{E87CB89A-62EB-4AB2-BF50-D0C56BC45487}" sibTransId="{3830E5E0-9670-48FE-9005-F9B83DE022EB}"/>
    <dgm:cxn modelId="{56101BA8-64E8-4E47-9996-B378F37CD162}" type="presOf" srcId="{8C08B543-D225-4A6F-A4D8-E9789381231B}" destId="{6B44BE4C-7E72-4A3E-AF17-D7A901A21FAD}" srcOrd="0" destOrd="0" presId="urn:microsoft.com/office/officeart/2005/8/layout/list1"/>
    <dgm:cxn modelId="{723DF0C1-872A-44D0-A898-65334092F6FB}" type="presOf" srcId="{11D690DE-2B2E-4AEA-9F5C-2183C5E30815}" destId="{DDDA6A52-B9D7-46D9-B9B5-C7FAC166C7A9}" srcOrd="1" destOrd="0" presId="urn:microsoft.com/office/officeart/2005/8/layout/list1"/>
    <dgm:cxn modelId="{22E580E8-948E-4A94-B3FF-D71321A925DC}" type="presOf" srcId="{EAE35318-C437-42EF-98B9-C7995E374C4F}" destId="{A0E7683B-BD72-47DE-B05D-778D42AFED18}" srcOrd="0" destOrd="0" presId="urn:microsoft.com/office/officeart/2005/8/layout/list1"/>
    <dgm:cxn modelId="{FC6F54FD-F980-42E3-AA68-9B8521A56BFD}" type="presOf" srcId="{11D690DE-2B2E-4AEA-9F5C-2183C5E30815}" destId="{8EC63AB9-656B-459E-A136-7027C2E262F8}" srcOrd="0" destOrd="0" presId="urn:microsoft.com/office/officeart/2005/8/layout/list1"/>
    <dgm:cxn modelId="{FA14C6DF-1668-4F14-85AB-621C1124137D}" type="presParOf" srcId="{A0E7683B-BD72-47DE-B05D-778D42AFED18}" destId="{3B845D42-29D0-4F3C-9C79-6A3D8C95E84E}" srcOrd="0" destOrd="0" presId="urn:microsoft.com/office/officeart/2005/8/layout/list1"/>
    <dgm:cxn modelId="{4BB296CA-DF84-44E4-8CEE-F40DB041F3AD}" type="presParOf" srcId="{3B845D42-29D0-4F3C-9C79-6A3D8C95E84E}" destId="{4BED8CE5-25DE-40DE-886A-8EEA36AEF671}" srcOrd="0" destOrd="0" presId="urn:microsoft.com/office/officeart/2005/8/layout/list1"/>
    <dgm:cxn modelId="{B7D784B6-3CC5-4A23-AA7F-1934CE0D9B44}" type="presParOf" srcId="{3B845D42-29D0-4F3C-9C79-6A3D8C95E84E}" destId="{2D5EE60F-122C-44FA-81F6-B1AF5D180B17}" srcOrd="1" destOrd="0" presId="urn:microsoft.com/office/officeart/2005/8/layout/list1"/>
    <dgm:cxn modelId="{7190ADC0-A8B7-4FB5-A1EC-DCCC2538A132}" type="presParOf" srcId="{A0E7683B-BD72-47DE-B05D-778D42AFED18}" destId="{9F046676-7B44-42C3-9AA0-0A407585CF7B}" srcOrd="1" destOrd="0" presId="urn:microsoft.com/office/officeart/2005/8/layout/list1"/>
    <dgm:cxn modelId="{962EA112-D6AD-482E-9413-05E4F3998D22}" type="presParOf" srcId="{A0E7683B-BD72-47DE-B05D-778D42AFED18}" destId="{8E6C9C67-1790-482E-8A30-E920883072FA}" srcOrd="2" destOrd="0" presId="urn:microsoft.com/office/officeart/2005/8/layout/list1"/>
    <dgm:cxn modelId="{4411A86F-6DED-4166-907B-C572A6E240DB}" type="presParOf" srcId="{A0E7683B-BD72-47DE-B05D-778D42AFED18}" destId="{2B49CF40-FDD2-48AC-ABC7-A0CA97C106A0}" srcOrd="3" destOrd="0" presId="urn:microsoft.com/office/officeart/2005/8/layout/list1"/>
    <dgm:cxn modelId="{0931E103-E604-426F-A393-888B3C557AAB}" type="presParOf" srcId="{A0E7683B-BD72-47DE-B05D-778D42AFED18}" destId="{753D233F-9ADB-4314-AD52-C57918EA7E0D}" srcOrd="4" destOrd="0" presId="urn:microsoft.com/office/officeart/2005/8/layout/list1"/>
    <dgm:cxn modelId="{766BE469-716F-4CB8-AE5F-A616787DA180}" type="presParOf" srcId="{753D233F-9ADB-4314-AD52-C57918EA7E0D}" destId="{8EC63AB9-656B-459E-A136-7027C2E262F8}" srcOrd="0" destOrd="0" presId="urn:microsoft.com/office/officeart/2005/8/layout/list1"/>
    <dgm:cxn modelId="{0055E8C6-A817-4895-B8C3-01979149AF9C}" type="presParOf" srcId="{753D233F-9ADB-4314-AD52-C57918EA7E0D}" destId="{DDDA6A52-B9D7-46D9-B9B5-C7FAC166C7A9}" srcOrd="1" destOrd="0" presId="urn:microsoft.com/office/officeart/2005/8/layout/list1"/>
    <dgm:cxn modelId="{76E215CD-2799-49EF-9FEB-C0F6B196DE08}" type="presParOf" srcId="{A0E7683B-BD72-47DE-B05D-778D42AFED18}" destId="{F3D81E2D-E3EB-4909-8855-E2E1A17D989F}" srcOrd="5" destOrd="0" presId="urn:microsoft.com/office/officeart/2005/8/layout/list1"/>
    <dgm:cxn modelId="{94B191EA-3789-4797-A193-C4CAEC4A2592}" type="presParOf" srcId="{A0E7683B-BD72-47DE-B05D-778D42AFED18}" destId="{AEB35F5C-748A-4C17-B294-F6F2D4BC9BAD}" srcOrd="6" destOrd="0" presId="urn:microsoft.com/office/officeart/2005/8/layout/list1"/>
    <dgm:cxn modelId="{B42F0396-2A04-47AE-A9FA-C62AAD2C74B9}" type="presParOf" srcId="{A0E7683B-BD72-47DE-B05D-778D42AFED18}" destId="{74A68D8D-D628-4AB5-9812-1D86B7ED8D36}" srcOrd="7" destOrd="0" presId="urn:microsoft.com/office/officeart/2005/8/layout/list1"/>
    <dgm:cxn modelId="{2D266F63-9DC2-42FD-ACD4-D020787A2D22}" type="presParOf" srcId="{A0E7683B-BD72-47DE-B05D-778D42AFED18}" destId="{8C605A6F-DAC0-44F2-AA16-71A6A6329490}" srcOrd="8" destOrd="0" presId="urn:microsoft.com/office/officeart/2005/8/layout/list1"/>
    <dgm:cxn modelId="{BC8C4093-C9CC-46FD-91D6-A8DCD10B7F9E}" type="presParOf" srcId="{8C605A6F-DAC0-44F2-AA16-71A6A6329490}" destId="{6B44BE4C-7E72-4A3E-AF17-D7A901A21FAD}" srcOrd="0" destOrd="0" presId="urn:microsoft.com/office/officeart/2005/8/layout/list1"/>
    <dgm:cxn modelId="{DDD75ECD-F83A-44E3-A5D9-A87355BA4A2B}" type="presParOf" srcId="{8C605A6F-DAC0-44F2-AA16-71A6A6329490}" destId="{D2FAAF81-52FA-4FE8-AD01-99F691789490}" srcOrd="1" destOrd="0" presId="urn:microsoft.com/office/officeart/2005/8/layout/list1"/>
    <dgm:cxn modelId="{4FAB2992-9363-41EF-A23A-987BE934B650}" type="presParOf" srcId="{A0E7683B-BD72-47DE-B05D-778D42AFED18}" destId="{7CE393D3-70C4-4542-A4D3-2FE270ED1A94}" srcOrd="9" destOrd="0" presId="urn:microsoft.com/office/officeart/2005/8/layout/list1"/>
    <dgm:cxn modelId="{0E69ADA8-EFFE-43DA-9968-E272F16271B8}" type="presParOf" srcId="{A0E7683B-BD72-47DE-B05D-778D42AFED18}" destId="{E662359E-8F8C-4F36-B6D1-B6C07C3BCE40}" srcOrd="10" destOrd="0" presId="urn:microsoft.com/office/officeart/2005/8/layout/list1"/>
    <dgm:cxn modelId="{DA875FA2-3BD3-4F5D-B989-ADAC7271B1D8}" type="presParOf" srcId="{A0E7683B-BD72-47DE-B05D-778D42AFED18}" destId="{7E5696DE-655C-4D99-9E03-5ACAD4819195}" srcOrd="11" destOrd="0" presId="urn:microsoft.com/office/officeart/2005/8/layout/list1"/>
    <dgm:cxn modelId="{D561A0C0-4A1A-4261-972A-6D26D625BA69}" type="presParOf" srcId="{A0E7683B-BD72-47DE-B05D-778D42AFED18}" destId="{E575D0ED-EEDB-44CC-8765-7C46003FE29B}" srcOrd="12" destOrd="0" presId="urn:microsoft.com/office/officeart/2005/8/layout/list1"/>
    <dgm:cxn modelId="{2CFCF906-F64E-4072-99AB-0F1E800D4158}" type="presParOf" srcId="{E575D0ED-EEDB-44CC-8765-7C46003FE29B}" destId="{25B7E248-7332-4277-9253-7980E4D35C5E}" srcOrd="0" destOrd="0" presId="urn:microsoft.com/office/officeart/2005/8/layout/list1"/>
    <dgm:cxn modelId="{EF97283B-5FE0-4E28-A51B-AB0FBBDFE68A}" type="presParOf" srcId="{E575D0ED-EEDB-44CC-8765-7C46003FE29B}" destId="{BF5C9E66-6DAC-4D1A-B667-CFBC5FC415BB}" srcOrd="1" destOrd="0" presId="urn:microsoft.com/office/officeart/2005/8/layout/list1"/>
    <dgm:cxn modelId="{89DC900B-FDEA-4F86-95FE-8C75404A1C80}" type="presParOf" srcId="{A0E7683B-BD72-47DE-B05D-778D42AFED18}" destId="{1BCF56AB-2901-42A1-9C02-B187EA4A1AD8}" srcOrd="13" destOrd="0" presId="urn:microsoft.com/office/officeart/2005/8/layout/list1"/>
    <dgm:cxn modelId="{E9D08239-5CCD-4B03-89B9-212A08A7D237}" type="presParOf" srcId="{A0E7683B-BD72-47DE-B05D-778D42AFED18}" destId="{7AE596F6-6D4A-44E1-BA92-10D185FB8D99}"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D56C8E9-059B-42F7-9D6A-1DE6D91843C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7F4AFC6F-D97B-4AFB-BDD2-4FC1F2BC003A}" type="pres">
      <dgm:prSet presAssocID="{AD56C8E9-059B-42F7-9D6A-1DE6D91843C9}" presName="linear" presStyleCnt="0">
        <dgm:presLayoutVars>
          <dgm:dir/>
          <dgm:animLvl val="lvl"/>
          <dgm:resizeHandles val="exact"/>
        </dgm:presLayoutVars>
      </dgm:prSet>
      <dgm:spPr/>
    </dgm:pt>
  </dgm:ptLst>
  <dgm:cxnLst>
    <dgm:cxn modelId="{F0EC84CB-3391-46DE-9FBD-586438FF2F39}" type="presOf" srcId="{AD56C8E9-059B-42F7-9D6A-1DE6D91843C9}" destId="{7F4AFC6F-D97B-4AFB-BDD2-4FC1F2BC003A}"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D56C8E9-059B-42F7-9D6A-1DE6D91843C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CAC9AC98-AA37-4D73-8968-B725674AB501}">
      <dgm:prSet phldrT="[Text]" custT="1"/>
      <dgm:spPr/>
      <dgm:t>
        <a:bodyPr/>
        <a:lstStyle/>
        <a:p>
          <a:r>
            <a:rPr lang="en-US" sz="2000" dirty="0"/>
            <a:t>Organization review</a:t>
          </a:r>
        </a:p>
      </dgm:t>
    </dgm:pt>
    <dgm:pt modelId="{1BBDA326-3630-4465-B084-BF2FEB0201EC}" type="parTrans" cxnId="{2BD16426-4450-4499-AF8F-CE3BFB88CDB2}">
      <dgm:prSet/>
      <dgm:spPr/>
      <dgm:t>
        <a:bodyPr/>
        <a:lstStyle/>
        <a:p>
          <a:endParaRPr lang="en-US"/>
        </a:p>
      </dgm:t>
    </dgm:pt>
    <dgm:pt modelId="{367740C1-0E67-4EF2-AC37-4D66A371CF74}" type="sibTrans" cxnId="{2BD16426-4450-4499-AF8F-CE3BFB88CDB2}">
      <dgm:prSet/>
      <dgm:spPr/>
      <dgm:t>
        <a:bodyPr/>
        <a:lstStyle/>
        <a:p>
          <a:endParaRPr lang="en-US"/>
        </a:p>
      </dgm:t>
    </dgm:pt>
    <dgm:pt modelId="{C8CE2B40-95F3-4EF3-A955-691F48664816}">
      <dgm:prSet phldrT="[Text]" custT="1"/>
      <dgm:spPr/>
      <dgm:t>
        <a:bodyPr/>
        <a:lstStyle/>
        <a:p>
          <a:r>
            <a:rPr lang="en-US" sz="2000" dirty="0"/>
            <a:t>Review Federal and non-Federal funding</a:t>
          </a:r>
        </a:p>
      </dgm:t>
    </dgm:pt>
    <dgm:pt modelId="{95DD5510-DA08-4B0F-A5A3-8BFF2EBE9305}" type="parTrans" cxnId="{F75814C4-89C9-4A54-8B40-058D4C6DC7F9}">
      <dgm:prSet/>
      <dgm:spPr/>
      <dgm:t>
        <a:bodyPr/>
        <a:lstStyle/>
        <a:p>
          <a:endParaRPr lang="en-US"/>
        </a:p>
      </dgm:t>
    </dgm:pt>
    <dgm:pt modelId="{4DA6E41F-7000-4790-A662-750CBC170092}" type="sibTrans" cxnId="{F75814C4-89C9-4A54-8B40-058D4C6DC7F9}">
      <dgm:prSet/>
      <dgm:spPr/>
      <dgm:t>
        <a:bodyPr/>
        <a:lstStyle/>
        <a:p>
          <a:endParaRPr lang="en-US"/>
        </a:p>
      </dgm:t>
    </dgm:pt>
    <dgm:pt modelId="{CE62DE1A-251D-46F5-9ECE-A55F76CAE301}">
      <dgm:prSet phldrT="[Text]" custT="1"/>
      <dgm:spPr/>
      <dgm:t>
        <a:bodyPr/>
        <a:lstStyle/>
        <a:p>
          <a:r>
            <a:rPr lang="en-US" sz="2000" dirty="0"/>
            <a:t>Review accounting structure</a:t>
          </a:r>
        </a:p>
      </dgm:t>
    </dgm:pt>
    <dgm:pt modelId="{0C9173CB-C1A8-49EE-85F4-534D644A4DB9}" type="parTrans" cxnId="{F64E6EFB-504F-47E5-8CDB-0E7C71DDEE35}">
      <dgm:prSet/>
      <dgm:spPr/>
      <dgm:t>
        <a:bodyPr/>
        <a:lstStyle/>
        <a:p>
          <a:endParaRPr lang="en-US"/>
        </a:p>
      </dgm:t>
    </dgm:pt>
    <dgm:pt modelId="{B94FE92E-1E4B-404D-B068-17E21CE42BB4}" type="sibTrans" cxnId="{F64E6EFB-504F-47E5-8CDB-0E7C71DDEE35}">
      <dgm:prSet/>
      <dgm:spPr/>
      <dgm:t>
        <a:bodyPr/>
        <a:lstStyle/>
        <a:p>
          <a:endParaRPr lang="en-US"/>
        </a:p>
      </dgm:t>
    </dgm:pt>
    <dgm:pt modelId="{C36EFD3A-684E-45AD-96D3-8C5EA1B7AE07}">
      <dgm:prSet custT="1"/>
      <dgm:spPr/>
      <dgm:t>
        <a:bodyPr/>
        <a:lstStyle/>
        <a:p>
          <a:r>
            <a:rPr lang="en-US" sz="2000" dirty="0"/>
            <a:t>Prepare cost policy statement</a:t>
          </a:r>
        </a:p>
      </dgm:t>
    </dgm:pt>
    <dgm:pt modelId="{A4E6BE97-1BE1-4EFA-9C47-56197BA60C58}" type="parTrans" cxnId="{D15028F7-BCF8-4E82-971F-0645353A3B57}">
      <dgm:prSet/>
      <dgm:spPr/>
      <dgm:t>
        <a:bodyPr/>
        <a:lstStyle/>
        <a:p>
          <a:endParaRPr lang="en-US"/>
        </a:p>
      </dgm:t>
    </dgm:pt>
    <dgm:pt modelId="{1244CD99-B3B6-475F-BC91-755303B3B769}" type="sibTrans" cxnId="{D15028F7-BCF8-4E82-971F-0645353A3B57}">
      <dgm:prSet/>
      <dgm:spPr/>
      <dgm:t>
        <a:bodyPr/>
        <a:lstStyle/>
        <a:p>
          <a:endParaRPr lang="en-US"/>
        </a:p>
      </dgm:t>
    </dgm:pt>
    <dgm:pt modelId="{B7C0A27F-AEEE-49D2-BE6A-7D43371733DD}">
      <dgm:prSet custT="1"/>
      <dgm:spPr/>
      <dgm:t>
        <a:bodyPr/>
        <a:lstStyle/>
        <a:p>
          <a:r>
            <a:rPr lang="en-US" sz="2000" dirty="0"/>
            <a:t>Prepare indirect cost proposal</a:t>
          </a:r>
        </a:p>
      </dgm:t>
    </dgm:pt>
    <dgm:pt modelId="{6E6F2E7C-67B9-424A-8160-E8E5E2F6CDA8}" type="parTrans" cxnId="{5D4B58D2-9491-4242-9E57-24F865DFB554}">
      <dgm:prSet/>
      <dgm:spPr/>
      <dgm:t>
        <a:bodyPr/>
        <a:lstStyle/>
        <a:p>
          <a:endParaRPr lang="en-US"/>
        </a:p>
      </dgm:t>
    </dgm:pt>
    <dgm:pt modelId="{303AFE45-5641-4DA6-87A2-43E5D2792F07}" type="sibTrans" cxnId="{5D4B58D2-9491-4242-9E57-24F865DFB554}">
      <dgm:prSet/>
      <dgm:spPr/>
      <dgm:t>
        <a:bodyPr/>
        <a:lstStyle/>
        <a:p>
          <a:endParaRPr lang="en-US"/>
        </a:p>
      </dgm:t>
    </dgm:pt>
    <dgm:pt modelId="{4985FDF2-6E16-49FB-B0D7-21D7E509B668}">
      <dgm:prSet custT="1"/>
      <dgm:spPr/>
      <dgm:t>
        <a:bodyPr/>
        <a:lstStyle/>
        <a:p>
          <a:r>
            <a:rPr lang="en-US" sz="2000" dirty="0"/>
            <a:t>Submit to cognizant agency (or retain for review)</a:t>
          </a:r>
        </a:p>
      </dgm:t>
    </dgm:pt>
    <dgm:pt modelId="{2BC91E48-AE68-4396-A22D-707FE9D81698}" type="parTrans" cxnId="{FA84D042-AA13-4E1E-93C7-2F53DBA257EF}">
      <dgm:prSet/>
      <dgm:spPr/>
      <dgm:t>
        <a:bodyPr/>
        <a:lstStyle/>
        <a:p>
          <a:endParaRPr lang="en-US"/>
        </a:p>
      </dgm:t>
    </dgm:pt>
    <dgm:pt modelId="{893D1227-8CDD-426F-AC06-92A21FE8C28A}" type="sibTrans" cxnId="{FA84D042-AA13-4E1E-93C7-2F53DBA257EF}">
      <dgm:prSet/>
      <dgm:spPr/>
      <dgm:t>
        <a:bodyPr/>
        <a:lstStyle/>
        <a:p>
          <a:endParaRPr lang="en-US"/>
        </a:p>
      </dgm:t>
    </dgm:pt>
    <dgm:pt modelId="{7F4AFC6F-D97B-4AFB-BDD2-4FC1F2BC003A}" type="pres">
      <dgm:prSet presAssocID="{AD56C8E9-059B-42F7-9D6A-1DE6D91843C9}" presName="linear" presStyleCnt="0">
        <dgm:presLayoutVars>
          <dgm:dir/>
          <dgm:animLvl val="lvl"/>
          <dgm:resizeHandles val="exact"/>
        </dgm:presLayoutVars>
      </dgm:prSet>
      <dgm:spPr/>
    </dgm:pt>
    <dgm:pt modelId="{1C588DEF-A528-401D-A925-79226811B5F3}" type="pres">
      <dgm:prSet presAssocID="{CAC9AC98-AA37-4D73-8968-B725674AB501}" presName="parentLin" presStyleCnt="0"/>
      <dgm:spPr/>
    </dgm:pt>
    <dgm:pt modelId="{1F3F9B6C-BA73-4FFB-B8BA-A54282120E01}" type="pres">
      <dgm:prSet presAssocID="{CAC9AC98-AA37-4D73-8968-B725674AB501}" presName="parentLeftMargin" presStyleLbl="node1" presStyleIdx="0" presStyleCnt="6"/>
      <dgm:spPr/>
    </dgm:pt>
    <dgm:pt modelId="{22217EA3-9D23-42FC-9496-CFC23D83A3B6}" type="pres">
      <dgm:prSet presAssocID="{CAC9AC98-AA37-4D73-8968-B725674AB501}" presName="parentText" presStyleLbl="node1" presStyleIdx="0" presStyleCnt="6">
        <dgm:presLayoutVars>
          <dgm:chMax val="0"/>
          <dgm:bulletEnabled val="1"/>
        </dgm:presLayoutVars>
      </dgm:prSet>
      <dgm:spPr/>
    </dgm:pt>
    <dgm:pt modelId="{D5CA868C-55EC-4EC8-8A29-CA4627A8A6E4}" type="pres">
      <dgm:prSet presAssocID="{CAC9AC98-AA37-4D73-8968-B725674AB501}" presName="negativeSpace" presStyleCnt="0"/>
      <dgm:spPr/>
    </dgm:pt>
    <dgm:pt modelId="{E52BF796-CEDE-4252-9FF7-D6A2D2DB3E18}" type="pres">
      <dgm:prSet presAssocID="{CAC9AC98-AA37-4D73-8968-B725674AB501}" presName="childText" presStyleLbl="conFgAcc1" presStyleIdx="0" presStyleCnt="6">
        <dgm:presLayoutVars>
          <dgm:bulletEnabled val="1"/>
        </dgm:presLayoutVars>
      </dgm:prSet>
      <dgm:spPr/>
    </dgm:pt>
    <dgm:pt modelId="{B975B992-AE6A-4191-8862-3141C9DB14F8}" type="pres">
      <dgm:prSet presAssocID="{367740C1-0E67-4EF2-AC37-4D66A371CF74}" presName="spaceBetweenRectangles" presStyleCnt="0"/>
      <dgm:spPr/>
    </dgm:pt>
    <dgm:pt modelId="{EBD73947-5777-4161-BB9A-3A96207302F4}" type="pres">
      <dgm:prSet presAssocID="{C8CE2B40-95F3-4EF3-A955-691F48664816}" presName="parentLin" presStyleCnt="0"/>
      <dgm:spPr/>
    </dgm:pt>
    <dgm:pt modelId="{BDCFC31F-D7D1-4B34-B4E0-5E6AB7450D49}" type="pres">
      <dgm:prSet presAssocID="{C8CE2B40-95F3-4EF3-A955-691F48664816}" presName="parentLeftMargin" presStyleLbl="node1" presStyleIdx="0" presStyleCnt="6"/>
      <dgm:spPr/>
    </dgm:pt>
    <dgm:pt modelId="{620918B9-6AD3-40FB-8F4D-897968CA7C75}" type="pres">
      <dgm:prSet presAssocID="{C8CE2B40-95F3-4EF3-A955-691F48664816}" presName="parentText" presStyleLbl="node1" presStyleIdx="1" presStyleCnt="6">
        <dgm:presLayoutVars>
          <dgm:chMax val="0"/>
          <dgm:bulletEnabled val="1"/>
        </dgm:presLayoutVars>
      </dgm:prSet>
      <dgm:spPr/>
    </dgm:pt>
    <dgm:pt modelId="{A9DB7743-1215-4A3B-BE80-AA7023254F16}" type="pres">
      <dgm:prSet presAssocID="{C8CE2B40-95F3-4EF3-A955-691F48664816}" presName="negativeSpace" presStyleCnt="0"/>
      <dgm:spPr/>
    </dgm:pt>
    <dgm:pt modelId="{7E7F79B2-A0C9-4519-9BE8-5BD38FC8720A}" type="pres">
      <dgm:prSet presAssocID="{C8CE2B40-95F3-4EF3-A955-691F48664816}" presName="childText" presStyleLbl="conFgAcc1" presStyleIdx="1" presStyleCnt="6">
        <dgm:presLayoutVars>
          <dgm:bulletEnabled val="1"/>
        </dgm:presLayoutVars>
      </dgm:prSet>
      <dgm:spPr/>
    </dgm:pt>
    <dgm:pt modelId="{1DE7E861-F416-45FE-A09D-833BA84EEAE2}" type="pres">
      <dgm:prSet presAssocID="{4DA6E41F-7000-4790-A662-750CBC170092}" presName="spaceBetweenRectangles" presStyleCnt="0"/>
      <dgm:spPr/>
    </dgm:pt>
    <dgm:pt modelId="{CFB66D53-A619-436A-AE73-1568CAF27654}" type="pres">
      <dgm:prSet presAssocID="{CE62DE1A-251D-46F5-9ECE-A55F76CAE301}" presName="parentLin" presStyleCnt="0"/>
      <dgm:spPr/>
    </dgm:pt>
    <dgm:pt modelId="{7A1A51E9-CE5F-43EB-ACF1-C35F484581C7}" type="pres">
      <dgm:prSet presAssocID="{CE62DE1A-251D-46F5-9ECE-A55F76CAE301}" presName="parentLeftMargin" presStyleLbl="node1" presStyleIdx="1" presStyleCnt="6"/>
      <dgm:spPr/>
    </dgm:pt>
    <dgm:pt modelId="{428EA348-7DA6-47B7-A9FA-07DDB4CB0441}" type="pres">
      <dgm:prSet presAssocID="{CE62DE1A-251D-46F5-9ECE-A55F76CAE301}" presName="parentText" presStyleLbl="node1" presStyleIdx="2" presStyleCnt="6">
        <dgm:presLayoutVars>
          <dgm:chMax val="0"/>
          <dgm:bulletEnabled val="1"/>
        </dgm:presLayoutVars>
      </dgm:prSet>
      <dgm:spPr/>
    </dgm:pt>
    <dgm:pt modelId="{49E05041-49B8-4658-967D-4EA48A687F87}" type="pres">
      <dgm:prSet presAssocID="{CE62DE1A-251D-46F5-9ECE-A55F76CAE301}" presName="negativeSpace" presStyleCnt="0"/>
      <dgm:spPr/>
    </dgm:pt>
    <dgm:pt modelId="{984F2C1B-5EA2-4F5A-AEB0-8D886241022D}" type="pres">
      <dgm:prSet presAssocID="{CE62DE1A-251D-46F5-9ECE-A55F76CAE301}" presName="childText" presStyleLbl="conFgAcc1" presStyleIdx="2" presStyleCnt="6">
        <dgm:presLayoutVars>
          <dgm:bulletEnabled val="1"/>
        </dgm:presLayoutVars>
      </dgm:prSet>
      <dgm:spPr/>
    </dgm:pt>
    <dgm:pt modelId="{1F2A6610-E2CC-40FF-9DE3-2AA477E77E4E}" type="pres">
      <dgm:prSet presAssocID="{B94FE92E-1E4B-404D-B068-17E21CE42BB4}" presName="spaceBetweenRectangles" presStyleCnt="0"/>
      <dgm:spPr/>
    </dgm:pt>
    <dgm:pt modelId="{4D80FDC8-77A7-44E7-A12D-7E184769E628}" type="pres">
      <dgm:prSet presAssocID="{C36EFD3A-684E-45AD-96D3-8C5EA1B7AE07}" presName="parentLin" presStyleCnt="0"/>
      <dgm:spPr/>
    </dgm:pt>
    <dgm:pt modelId="{1A2FD096-41C1-4745-9232-1B25FE73B1A7}" type="pres">
      <dgm:prSet presAssocID="{C36EFD3A-684E-45AD-96D3-8C5EA1B7AE07}" presName="parentLeftMargin" presStyleLbl="node1" presStyleIdx="2" presStyleCnt="6"/>
      <dgm:spPr/>
    </dgm:pt>
    <dgm:pt modelId="{0955C994-5626-464A-BF46-FD842F5CE3B3}" type="pres">
      <dgm:prSet presAssocID="{C36EFD3A-684E-45AD-96D3-8C5EA1B7AE07}" presName="parentText" presStyleLbl="node1" presStyleIdx="3" presStyleCnt="6">
        <dgm:presLayoutVars>
          <dgm:chMax val="0"/>
          <dgm:bulletEnabled val="1"/>
        </dgm:presLayoutVars>
      </dgm:prSet>
      <dgm:spPr/>
    </dgm:pt>
    <dgm:pt modelId="{246B9BFE-DE30-40B4-B818-48C5A7E15F56}" type="pres">
      <dgm:prSet presAssocID="{C36EFD3A-684E-45AD-96D3-8C5EA1B7AE07}" presName="negativeSpace" presStyleCnt="0"/>
      <dgm:spPr/>
    </dgm:pt>
    <dgm:pt modelId="{6E10D14B-9BA0-46E7-A3C2-29D8291EF39D}" type="pres">
      <dgm:prSet presAssocID="{C36EFD3A-684E-45AD-96D3-8C5EA1B7AE07}" presName="childText" presStyleLbl="conFgAcc1" presStyleIdx="3" presStyleCnt="6">
        <dgm:presLayoutVars>
          <dgm:bulletEnabled val="1"/>
        </dgm:presLayoutVars>
      </dgm:prSet>
      <dgm:spPr/>
    </dgm:pt>
    <dgm:pt modelId="{1EDB2903-9A65-4264-AC3A-E323340518AE}" type="pres">
      <dgm:prSet presAssocID="{1244CD99-B3B6-475F-BC91-755303B3B769}" presName="spaceBetweenRectangles" presStyleCnt="0"/>
      <dgm:spPr/>
    </dgm:pt>
    <dgm:pt modelId="{E39451DF-65FD-4302-B173-A774ABECF6FD}" type="pres">
      <dgm:prSet presAssocID="{B7C0A27F-AEEE-49D2-BE6A-7D43371733DD}" presName="parentLin" presStyleCnt="0"/>
      <dgm:spPr/>
    </dgm:pt>
    <dgm:pt modelId="{B4B4A3DA-782B-48D8-9FD7-4A10BDC427CA}" type="pres">
      <dgm:prSet presAssocID="{B7C0A27F-AEEE-49D2-BE6A-7D43371733DD}" presName="parentLeftMargin" presStyleLbl="node1" presStyleIdx="3" presStyleCnt="6"/>
      <dgm:spPr/>
    </dgm:pt>
    <dgm:pt modelId="{DE3BE624-2CF9-47E3-B97A-BFFEF27BD3BB}" type="pres">
      <dgm:prSet presAssocID="{B7C0A27F-AEEE-49D2-BE6A-7D43371733DD}" presName="parentText" presStyleLbl="node1" presStyleIdx="4" presStyleCnt="6">
        <dgm:presLayoutVars>
          <dgm:chMax val="0"/>
          <dgm:bulletEnabled val="1"/>
        </dgm:presLayoutVars>
      </dgm:prSet>
      <dgm:spPr/>
    </dgm:pt>
    <dgm:pt modelId="{512EB614-C2EE-407F-863C-6332A8759FE2}" type="pres">
      <dgm:prSet presAssocID="{B7C0A27F-AEEE-49D2-BE6A-7D43371733DD}" presName="negativeSpace" presStyleCnt="0"/>
      <dgm:spPr/>
    </dgm:pt>
    <dgm:pt modelId="{B19107A1-AADA-4503-A769-DD8F0659DCD8}" type="pres">
      <dgm:prSet presAssocID="{B7C0A27F-AEEE-49D2-BE6A-7D43371733DD}" presName="childText" presStyleLbl="conFgAcc1" presStyleIdx="4" presStyleCnt="6">
        <dgm:presLayoutVars>
          <dgm:bulletEnabled val="1"/>
        </dgm:presLayoutVars>
      </dgm:prSet>
      <dgm:spPr/>
    </dgm:pt>
    <dgm:pt modelId="{9EC881FA-4FF3-498E-B786-A39CB876B90E}" type="pres">
      <dgm:prSet presAssocID="{303AFE45-5641-4DA6-87A2-43E5D2792F07}" presName="spaceBetweenRectangles" presStyleCnt="0"/>
      <dgm:spPr/>
    </dgm:pt>
    <dgm:pt modelId="{FE6716B0-70A3-4FE0-8290-F749F9EC7757}" type="pres">
      <dgm:prSet presAssocID="{4985FDF2-6E16-49FB-B0D7-21D7E509B668}" presName="parentLin" presStyleCnt="0"/>
      <dgm:spPr/>
    </dgm:pt>
    <dgm:pt modelId="{3E29E748-2E7D-413A-B0E1-67E65475EBF4}" type="pres">
      <dgm:prSet presAssocID="{4985FDF2-6E16-49FB-B0D7-21D7E509B668}" presName="parentLeftMargin" presStyleLbl="node1" presStyleIdx="4" presStyleCnt="6"/>
      <dgm:spPr/>
    </dgm:pt>
    <dgm:pt modelId="{C4D1F447-C6B4-4B8D-B28D-20F427C2BEAA}" type="pres">
      <dgm:prSet presAssocID="{4985FDF2-6E16-49FB-B0D7-21D7E509B668}" presName="parentText" presStyleLbl="node1" presStyleIdx="5" presStyleCnt="6">
        <dgm:presLayoutVars>
          <dgm:chMax val="0"/>
          <dgm:bulletEnabled val="1"/>
        </dgm:presLayoutVars>
      </dgm:prSet>
      <dgm:spPr/>
    </dgm:pt>
    <dgm:pt modelId="{7F10E893-9FF0-414C-B971-778E69A4E35A}" type="pres">
      <dgm:prSet presAssocID="{4985FDF2-6E16-49FB-B0D7-21D7E509B668}" presName="negativeSpace" presStyleCnt="0"/>
      <dgm:spPr/>
    </dgm:pt>
    <dgm:pt modelId="{49B18D3A-2017-4F81-9BC8-984FB76E0570}" type="pres">
      <dgm:prSet presAssocID="{4985FDF2-6E16-49FB-B0D7-21D7E509B668}" presName="childText" presStyleLbl="conFgAcc1" presStyleIdx="5" presStyleCnt="6">
        <dgm:presLayoutVars>
          <dgm:bulletEnabled val="1"/>
        </dgm:presLayoutVars>
      </dgm:prSet>
      <dgm:spPr/>
    </dgm:pt>
  </dgm:ptLst>
  <dgm:cxnLst>
    <dgm:cxn modelId="{20944C16-EE5A-4638-A8C1-005363FE5CCF}" type="presOf" srcId="{C8CE2B40-95F3-4EF3-A955-691F48664816}" destId="{620918B9-6AD3-40FB-8F4D-897968CA7C75}" srcOrd="1" destOrd="0" presId="urn:microsoft.com/office/officeart/2005/8/layout/list1"/>
    <dgm:cxn modelId="{2BD16426-4450-4499-AF8F-CE3BFB88CDB2}" srcId="{AD56C8E9-059B-42F7-9D6A-1DE6D91843C9}" destId="{CAC9AC98-AA37-4D73-8968-B725674AB501}" srcOrd="0" destOrd="0" parTransId="{1BBDA326-3630-4465-B084-BF2FEB0201EC}" sibTransId="{367740C1-0E67-4EF2-AC37-4D66A371CF74}"/>
    <dgm:cxn modelId="{6A627427-BDE8-4E31-B9E6-28050A227527}" type="presOf" srcId="{CE62DE1A-251D-46F5-9ECE-A55F76CAE301}" destId="{428EA348-7DA6-47B7-A9FA-07DDB4CB0441}" srcOrd="1" destOrd="0" presId="urn:microsoft.com/office/officeart/2005/8/layout/list1"/>
    <dgm:cxn modelId="{0E4EBE27-6EBE-4426-BA41-F2A38C536FEA}" type="presOf" srcId="{4985FDF2-6E16-49FB-B0D7-21D7E509B668}" destId="{3E29E748-2E7D-413A-B0E1-67E65475EBF4}" srcOrd="0" destOrd="0" presId="urn:microsoft.com/office/officeart/2005/8/layout/list1"/>
    <dgm:cxn modelId="{9A45F632-E5DF-488F-8F3D-2A0996E0D6C8}" type="presOf" srcId="{C8CE2B40-95F3-4EF3-A955-691F48664816}" destId="{BDCFC31F-D7D1-4B34-B4E0-5E6AB7450D49}" srcOrd="0" destOrd="0" presId="urn:microsoft.com/office/officeart/2005/8/layout/list1"/>
    <dgm:cxn modelId="{77312237-EAC2-4D7F-B7EF-4A8351674D44}" type="presOf" srcId="{4985FDF2-6E16-49FB-B0D7-21D7E509B668}" destId="{C4D1F447-C6B4-4B8D-B28D-20F427C2BEAA}" srcOrd="1" destOrd="0" presId="urn:microsoft.com/office/officeart/2005/8/layout/list1"/>
    <dgm:cxn modelId="{EA91373A-1586-47F0-8699-5429F50836AF}" type="presOf" srcId="{C36EFD3A-684E-45AD-96D3-8C5EA1B7AE07}" destId="{0955C994-5626-464A-BF46-FD842F5CE3B3}" srcOrd="1" destOrd="0" presId="urn:microsoft.com/office/officeart/2005/8/layout/list1"/>
    <dgm:cxn modelId="{BC66DA5E-C001-48B4-BD23-C6D630770E90}" type="presOf" srcId="{B7C0A27F-AEEE-49D2-BE6A-7D43371733DD}" destId="{DE3BE624-2CF9-47E3-B97A-BFFEF27BD3BB}" srcOrd="1" destOrd="0" presId="urn:microsoft.com/office/officeart/2005/8/layout/list1"/>
    <dgm:cxn modelId="{FA84D042-AA13-4E1E-93C7-2F53DBA257EF}" srcId="{AD56C8E9-059B-42F7-9D6A-1DE6D91843C9}" destId="{4985FDF2-6E16-49FB-B0D7-21D7E509B668}" srcOrd="5" destOrd="0" parTransId="{2BC91E48-AE68-4396-A22D-707FE9D81698}" sibTransId="{893D1227-8CDD-426F-AC06-92A21FE8C28A}"/>
    <dgm:cxn modelId="{D5D64E4E-BEC4-4378-A6FF-2400A77B1446}" type="presOf" srcId="{C36EFD3A-684E-45AD-96D3-8C5EA1B7AE07}" destId="{1A2FD096-41C1-4745-9232-1B25FE73B1A7}" srcOrd="0" destOrd="0" presId="urn:microsoft.com/office/officeart/2005/8/layout/list1"/>
    <dgm:cxn modelId="{28DF9589-7A5E-4946-B2C7-38BA5E33136E}" type="presOf" srcId="{CE62DE1A-251D-46F5-9ECE-A55F76CAE301}" destId="{7A1A51E9-CE5F-43EB-ACF1-C35F484581C7}" srcOrd="0" destOrd="0" presId="urn:microsoft.com/office/officeart/2005/8/layout/list1"/>
    <dgm:cxn modelId="{38D857BA-0E5C-4DC5-94FA-4A16E3A6785B}" type="presOf" srcId="{CAC9AC98-AA37-4D73-8968-B725674AB501}" destId="{22217EA3-9D23-42FC-9496-CFC23D83A3B6}" srcOrd="1" destOrd="0" presId="urn:microsoft.com/office/officeart/2005/8/layout/list1"/>
    <dgm:cxn modelId="{F75814C4-89C9-4A54-8B40-058D4C6DC7F9}" srcId="{AD56C8E9-059B-42F7-9D6A-1DE6D91843C9}" destId="{C8CE2B40-95F3-4EF3-A955-691F48664816}" srcOrd="1" destOrd="0" parTransId="{95DD5510-DA08-4B0F-A5A3-8BFF2EBE9305}" sibTransId="{4DA6E41F-7000-4790-A662-750CBC170092}"/>
    <dgm:cxn modelId="{FD4065CB-F5B8-4025-877D-C8A42AC5FFC4}" type="presOf" srcId="{B7C0A27F-AEEE-49D2-BE6A-7D43371733DD}" destId="{B4B4A3DA-782B-48D8-9FD7-4A10BDC427CA}" srcOrd="0" destOrd="0" presId="urn:microsoft.com/office/officeart/2005/8/layout/list1"/>
    <dgm:cxn modelId="{F0EC84CB-3391-46DE-9FBD-586438FF2F39}" type="presOf" srcId="{AD56C8E9-059B-42F7-9D6A-1DE6D91843C9}" destId="{7F4AFC6F-D97B-4AFB-BDD2-4FC1F2BC003A}" srcOrd="0" destOrd="0" presId="urn:microsoft.com/office/officeart/2005/8/layout/list1"/>
    <dgm:cxn modelId="{5D4B58D2-9491-4242-9E57-24F865DFB554}" srcId="{AD56C8E9-059B-42F7-9D6A-1DE6D91843C9}" destId="{B7C0A27F-AEEE-49D2-BE6A-7D43371733DD}" srcOrd="4" destOrd="0" parTransId="{6E6F2E7C-67B9-424A-8160-E8E5E2F6CDA8}" sibTransId="{303AFE45-5641-4DA6-87A2-43E5D2792F07}"/>
    <dgm:cxn modelId="{1675B2DD-506D-4A19-AF01-373493FB169F}" type="presOf" srcId="{CAC9AC98-AA37-4D73-8968-B725674AB501}" destId="{1F3F9B6C-BA73-4FFB-B8BA-A54282120E01}" srcOrd="0" destOrd="0" presId="urn:microsoft.com/office/officeart/2005/8/layout/list1"/>
    <dgm:cxn modelId="{D15028F7-BCF8-4E82-971F-0645353A3B57}" srcId="{AD56C8E9-059B-42F7-9D6A-1DE6D91843C9}" destId="{C36EFD3A-684E-45AD-96D3-8C5EA1B7AE07}" srcOrd="3" destOrd="0" parTransId="{A4E6BE97-1BE1-4EFA-9C47-56197BA60C58}" sibTransId="{1244CD99-B3B6-475F-BC91-755303B3B769}"/>
    <dgm:cxn modelId="{F64E6EFB-504F-47E5-8CDB-0E7C71DDEE35}" srcId="{AD56C8E9-059B-42F7-9D6A-1DE6D91843C9}" destId="{CE62DE1A-251D-46F5-9ECE-A55F76CAE301}" srcOrd="2" destOrd="0" parTransId="{0C9173CB-C1A8-49EE-85F4-534D644A4DB9}" sibTransId="{B94FE92E-1E4B-404D-B068-17E21CE42BB4}"/>
    <dgm:cxn modelId="{C5ADC3F1-137E-4C59-B2FA-D116B40DF178}" type="presParOf" srcId="{7F4AFC6F-D97B-4AFB-BDD2-4FC1F2BC003A}" destId="{1C588DEF-A528-401D-A925-79226811B5F3}" srcOrd="0" destOrd="0" presId="urn:microsoft.com/office/officeart/2005/8/layout/list1"/>
    <dgm:cxn modelId="{B3ED72EB-AE4F-4DF8-B1AA-FACE93D13802}" type="presParOf" srcId="{1C588DEF-A528-401D-A925-79226811B5F3}" destId="{1F3F9B6C-BA73-4FFB-B8BA-A54282120E01}" srcOrd="0" destOrd="0" presId="urn:microsoft.com/office/officeart/2005/8/layout/list1"/>
    <dgm:cxn modelId="{E2F39722-2368-4F8E-83CA-4523260AD014}" type="presParOf" srcId="{1C588DEF-A528-401D-A925-79226811B5F3}" destId="{22217EA3-9D23-42FC-9496-CFC23D83A3B6}" srcOrd="1" destOrd="0" presId="urn:microsoft.com/office/officeart/2005/8/layout/list1"/>
    <dgm:cxn modelId="{90CB744A-AB6B-471A-A1DE-3D4D421070DD}" type="presParOf" srcId="{7F4AFC6F-D97B-4AFB-BDD2-4FC1F2BC003A}" destId="{D5CA868C-55EC-4EC8-8A29-CA4627A8A6E4}" srcOrd="1" destOrd="0" presId="urn:microsoft.com/office/officeart/2005/8/layout/list1"/>
    <dgm:cxn modelId="{6D76B201-B28A-4743-BE0A-3E54C1C9659B}" type="presParOf" srcId="{7F4AFC6F-D97B-4AFB-BDD2-4FC1F2BC003A}" destId="{E52BF796-CEDE-4252-9FF7-D6A2D2DB3E18}" srcOrd="2" destOrd="0" presId="urn:microsoft.com/office/officeart/2005/8/layout/list1"/>
    <dgm:cxn modelId="{6B7E97C4-E436-4135-932E-A98D692E9991}" type="presParOf" srcId="{7F4AFC6F-D97B-4AFB-BDD2-4FC1F2BC003A}" destId="{B975B992-AE6A-4191-8862-3141C9DB14F8}" srcOrd="3" destOrd="0" presId="urn:microsoft.com/office/officeart/2005/8/layout/list1"/>
    <dgm:cxn modelId="{F7868DFA-BA56-457C-8471-69D2B622D841}" type="presParOf" srcId="{7F4AFC6F-D97B-4AFB-BDD2-4FC1F2BC003A}" destId="{EBD73947-5777-4161-BB9A-3A96207302F4}" srcOrd="4" destOrd="0" presId="urn:microsoft.com/office/officeart/2005/8/layout/list1"/>
    <dgm:cxn modelId="{F2C6AF0D-0996-4E36-A277-CDA65098B1F7}" type="presParOf" srcId="{EBD73947-5777-4161-BB9A-3A96207302F4}" destId="{BDCFC31F-D7D1-4B34-B4E0-5E6AB7450D49}" srcOrd="0" destOrd="0" presId="urn:microsoft.com/office/officeart/2005/8/layout/list1"/>
    <dgm:cxn modelId="{16B9B2A2-8AF0-4CAE-87ED-8F7E52CA36E5}" type="presParOf" srcId="{EBD73947-5777-4161-BB9A-3A96207302F4}" destId="{620918B9-6AD3-40FB-8F4D-897968CA7C75}" srcOrd="1" destOrd="0" presId="urn:microsoft.com/office/officeart/2005/8/layout/list1"/>
    <dgm:cxn modelId="{5EF1AF5C-342F-4515-9DBD-5D360D71004D}" type="presParOf" srcId="{7F4AFC6F-D97B-4AFB-BDD2-4FC1F2BC003A}" destId="{A9DB7743-1215-4A3B-BE80-AA7023254F16}" srcOrd="5" destOrd="0" presId="urn:microsoft.com/office/officeart/2005/8/layout/list1"/>
    <dgm:cxn modelId="{8AE9D6AD-36E0-4CCD-8309-2F62FEDEBA7B}" type="presParOf" srcId="{7F4AFC6F-D97B-4AFB-BDD2-4FC1F2BC003A}" destId="{7E7F79B2-A0C9-4519-9BE8-5BD38FC8720A}" srcOrd="6" destOrd="0" presId="urn:microsoft.com/office/officeart/2005/8/layout/list1"/>
    <dgm:cxn modelId="{92969788-682B-43CA-8D7E-38241AB59D72}" type="presParOf" srcId="{7F4AFC6F-D97B-4AFB-BDD2-4FC1F2BC003A}" destId="{1DE7E861-F416-45FE-A09D-833BA84EEAE2}" srcOrd="7" destOrd="0" presId="urn:microsoft.com/office/officeart/2005/8/layout/list1"/>
    <dgm:cxn modelId="{1C04D37E-81ED-4AA1-BE69-3DCC11538165}" type="presParOf" srcId="{7F4AFC6F-D97B-4AFB-BDD2-4FC1F2BC003A}" destId="{CFB66D53-A619-436A-AE73-1568CAF27654}" srcOrd="8" destOrd="0" presId="urn:microsoft.com/office/officeart/2005/8/layout/list1"/>
    <dgm:cxn modelId="{A3BCD66F-5EDC-42DC-B6DD-7F25FCA789E7}" type="presParOf" srcId="{CFB66D53-A619-436A-AE73-1568CAF27654}" destId="{7A1A51E9-CE5F-43EB-ACF1-C35F484581C7}" srcOrd="0" destOrd="0" presId="urn:microsoft.com/office/officeart/2005/8/layout/list1"/>
    <dgm:cxn modelId="{8173883E-C60E-45F0-AB72-A5567AF587F6}" type="presParOf" srcId="{CFB66D53-A619-436A-AE73-1568CAF27654}" destId="{428EA348-7DA6-47B7-A9FA-07DDB4CB0441}" srcOrd="1" destOrd="0" presId="urn:microsoft.com/office/officeart/2005/8/layout/list1"/>
    <dgm:cxn modelId="{DB7D1FBE-C25E-4CDD-AF9D-B59F909D2A03}" type="presParOf" srcId="{7F4AFC6F-D97B-4AFB-BDD2-4FC1F2BC003A}" destId="{49E05041-49B8-4658-967D-4EA48A687F87}" srcOrd="9" destOrd="0" presId="urn:microsoft.com/office/officeart/2005/8/layout/list1"/>
    <dgm:cxn modelId="{11AEBA46-A434-4CD1-883C-5EFCD652908C}" type="presParOf" srcId="{7F4AFC6F-D97B-4AFB-BDD2-4FC1F2BC003A}" destId="{984F2C1B-5EA2-4F5A-AEB0-8D886241022D}" srcOrd="10" destOrd="0" presId="urn:microsoft.com/office/officeart/2005/8/layout/list1"/>
    <dgm:cxn modelId="{575C7076-2E8A-427A-9057-ABF98035CB6C}" type="presParOf" srcId="{7F4AFC6F-D97B-4AFB-BDD2-4FC1F2BC003A}" destId="{1F2A6610-E2CC-40FF-9DE3-2AA477E77E4E}" srcOrd="11" destOrd="0" presId="urn:microsoft.com/office/officeart/2005/8/layout/list1"/>
    <dgm:cxn modelId="{2E6275E4-A345-495E-A9B3-421EAFEAFC83}" type="presParOf" srcId="{7F4AFC6F-D97B-4AFB-BDD2-4FC1F2BC003A}" destId="{4D80FDC8-77A7-44E7-A12D-7E184769E628}" srcOrd="12" destOrd="0" presId="urn:microsoft.com/office/officeart/2005/8/layout/list1"/>
    <dgm:cxn modelId="{D15865D8-5B97-40DC-9646-0557BE414B98}" type="presParOf" srcId="{4D80FDC8-77A7-44E7-A12D-7E184769E628}" destId="{1A2FD096-41C1-4745-9232-1B25FE73B1A7}" srcOrd="0" destOrd="0" presId="urn:microsoft.com/office/officeart/2005/8/layout/list1"/>
    <dgm:cxn modelId="{F9CA3626-F963-4874-9A86-F3603E5023A4}" type="presParOf" srcId="{4D80FDC8-77A7-44E7-A12D-7E184769E628}" destId="{0955C994-5626-464A-BF46-FD842F5CE3B3}" srcOrd="1" destOrd="0" presId="urn:microsoft.com/office/officeart/2005/8/layout/list1"/>
    <dgm:cxn modelId="{17CC7083-B983-48E6-9896-4429D3904240}" type="presParOf" srcId="{7F4AFC6F-D97B-4AFB-BDD2-4FC1F2BC003A}" destId="{246B9BFE-DE30-40B4-B818-48C5A7E15F56}" srcOrd="13" destOrd="0" presId="urn:microsoft.com/office/officeart/2005/8/layout/list1"/>
    <dgm:cxn modelId="{6B48F8A5-935D-49CA-AFAE-3F21D25E9848}" type="presParOf" srcId="{7F4AFC6F-D97B-4AFB-BDD2-4FC1F2BC003A}" destId="{6E10D14B-9BA0-46E7-A3C2-29D8291EF39D}" srcOrd="14" destOrd="0" presId="urn:microsoft.com/office/officeart/2005/8/layout/list1"/>
    <dgm:cxn modelId="{D983AE96-F568-499B-903C-20F035A3DF87}" type="presParOf" srcId="{7F4AFC6F-D97B-4AFB-BDD2-4FC1F2BC003A}" destId="{1EDB2903-9A65-4264-AC3A-E323340518AE}" srcOrd="15" destOrd="0" presId="urn:microsoft.com/office/officeart/2005/8/layout/list1"/>
    <dgm:cxn modelId="{F523DAB8-C610-49DE-A182-42AE1579E4C5}" type="presParOf" srcId="{7F4AFC6F-D97B-4AFB-BDD2-4FC1F2BC003A}" destId="{E39451DF-65FD-4302-B173-A774ABECF6FD}" srcOrd="16" destOrd="0" presId="urn:microsoft.com/office/officeart/2005/8/layout/list1"/>
    <dgm:cxn modelId="{73A7B8D9-3B3A-4A27-A6EA-E76179EB6E41}" type="presParOf" srcId="{E39451DF-65FD-4302-B173-A774ABECF6FD}" destId="{B4B4A3DA-782B-48D8-9FD7-4A10BDC427CA}" srcOrd="0" destOrd="0" presId="urn:microsoft.com/office/officeart/2005/8/layout/list1"/>
    <dgm:cxn modelId="{CEA7CF02-E9F5-428C-AEC9-D7E34906889B}" type="presParOf" srcId="{E39451DF-65FD-4302-B173-A774ABECF6FD}" destId="{DE3BE624-2CF9-47E3-B97A-BFFEF27BD3BB}" srcOrd="1" destOrd="0" presId="urn:microsoft.com/office/officeart/2005/8/layout/list1"/>
    <dgm:cxn modelId="{16CA9D2F-F9C6-4676-A789-59F89977331C}" type="presParOf" srcId="{7F4AFC6F-D97B-4AFB-BDD2-4FC1F2BC003A}" destId="{512EB614-C2EE-407F-863C-6332A8759FE2}" srcOrd="17" destOrd="0" presId="urn:microsoft.com/office/officeart/2005/8/layout/list1"/>
    <dgm:cxn modelId="{A074111F-86CC-4E79-A48D-4E43D2320C34}" type="presParOf" srcId="{7F4AFC6F-D97B-4AFB-BDD2-4FC1F2BC003A}" destId="{B19107A1-AADA-4503-A769-DD8F0659DCD8}" srcOrd="18" destOrd="0" presId="urn:microsoft.com/office/officeart/2005/8/layout/list1"/>
    <dgm:cxn modelId="{C3CB2225-8909-4AD2-8B9A-646EDF41C042}" type="presParOf" srcId="{7F4AFC6F-D97B-4AFB-BDD2-4FC1F2BC003A}" destId="{9EC881FA-4FF3-498E-B786-A39CB876B90E}" srcOrd="19" destOrd="0" presId="urn:microsoft.com/office/officeart/2005/8/layout/list1"/>
    <dgm:cxn modelId="{E078C9BC-A730-444A-B2A4-6DE4092BF23D}" type="presParOf" srcId="{7F4AFC6F-D97B-4AFB-BDD2-4FC1F2BC003A}" destId="{FE6716B0-70A3-4FE0-8290-F749F9EC7757}" srcOrd="20" destOrd="0" presId="urn:microsoft.com/office/officeart/2005/8/layout/list1"/>
    <dgm:cxn modelId="{44382F87-64B2-4C84-941D-0D2362CD2EFE}" type="presParOf" srcId="{FE6716B0-70A3-4FE0-8290-F749F9EC7757}" destId="{3E29E748-2E7D-413A-B0E1-67E65475EBF4}" srcOrd="0" destOrd="0" presId="urn:microsoft.com/office/officeart/2005/8/layout/list1"/>
    <dgm:cxn modelId="{A66C8F59-AC78-40EE-9C84-57CF61393883}" type="presParOf" srcId="{FE6716B0-70A3-4FE0-8290-F749F9EC7757}" destId="{C4D1F447-C6B4-4B8D-B28D-20F427C2BEAA}" srcOrd="1" destOrd="0" presId="urn:microsoft.com/office/officeart/2005/8/layout/list1"/>
    <dgm:cxn modelId="{582EB8B9-99EA-4BC3-BF3A-261FF1C7DAF9}" type="presParOf" srcId="{7F4AFC6F-D97B-4AFB-BDD2-4FC1F2BC003A}" destId="{7F10E893-9FF0-414C-B971-778E69A4E35A}" srcOrd="21" destOrd="0" presId="urn:microsoft.com/office/officeart/2005/8/layout/list1"/>
    <dgm:cxn modelId="{614FA6DF-CFBA-4804-8A13-BAB44B3E0DA2}" type="presParOf" srcId="{7F4AFC6F-D97B-4AFB-BDD2-4FC1F2BC003A}" destId="{49B18D3A-2017-4F81-9BC8-984FB76E0570}" srcOrd="22"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8DBD5-0BB3-4103-B394-64AF88A27654}">
      <dsp:nvSpPr>
        <dsp:cNvPr id="0" name=""/>
        <dsp:cNvSpPr/>
      </dsp:nvSpPr>
      <dsp:spPr>
        <a:xfrm>
          <a:off x="0" y="547632"/>
          <a:ext cx="9428812" cy="83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C6DE614-9F82-4FD6-B97C-C87AF3B9D580}">
      <dsp:nvSpPr>
        <dsp:cNvPr id="0" name=""/>
        <dsp:cNvSpPr/>
      </dsp:nvSpPr>
      <dsp:spPr>
        <a:xfrm>
          <a:off x="471440" y="60552"/>
          <a:ext cx="6600168" cy="974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9471" tIns="0" rIns="249471" bIns="0" numCol="1" spcCol="1270" anchor="ctr" anchorCtr="0">
          <a:noAutofit/>
        </a:bodyPr>
        <a:lstStyle/>
        <a:p>
          <a:pPr marL="0" lvl="0" indent="0" algn="l" defTabSz="1466850">
            <a:lnSpc>
              <a:spcPct val="90000"/>
            </a:lnSpc>
            <a:spcBef>
              <a:spcPct val="0"/>
            </a:spcBef>
            <a:spcAft>
              <a:spcPct val="35000"/>
            </a:spcAft>
            <a:buNone/>
          </a:pPr>
          <a:r>
            <a:rPr lang="en-US" sz="3300" kern="1200" dirty="0"/>
            <a:t>What are indirect costs?</a:t>
          </a:r>
        </a:p>
      </dsp:txBody>
      <dsp:txXfrm>
        <a:off x="518995" y="108107"/>
        <a:ext cx="6505058" cy="879050"/>
      </dsp:txXfrm>
    </dsp:sp>
    <dsp:sp modelId="{076E96AE-C083-4AA5-AC4D-82FB744AF663}">
      <dsp:nvSpPr>
        <dsp:cNvPr id="0" name=""/>
        <dsp:cNvSpPr/>
      </dsp:nvSpPr>
      <dsp:spPr>
        <a:xfrm>
          <a:off x="0" y="2044513"/>
          <a:ext cx="9428812" cy="83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4F17531-4A0C-4A5B-ABBC-7BFA9640EBF3}">
      <dsp:nvSpPr>
        <dsp:cNvPr id="0" name=""/>
        <dsp:cNvSpPr/>
      </dsp:nvSpPr>
      <dsp:spPr>
        <a:xfrm>
          <a:off x="471440" y="1557432"/>
          <a:ext cx="6600168" cy="974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9471" tIns="0" rIns="249471" bIns="0" numCol="1" spcCol="1270" anchor="ctr" anchorCtr="0">
          <a:noAutofit/>
        </a:bodyPr>
        <a:lstStyle/>
        <a:p>
          <a:pPr marL="0" lvl="0" indent="0" algn="l" defTabSz="1466850">
            <a:lnSpc>
              <a:spcPct val="90000"/>
            </a:lnSpc>
            <a:spcBef>
              <a:spcPct val="0"/>
            </a:spcBef>
            <a:spcAft>
              <a:spcPct val="35000"/>
            </a:spcAft>
            <a:buNone/>
          </a:pPr>
          <a:r>
            <a:rPr lang="en-US" sz="3300" kern="1200" dirty="0"/>
            <a:t>How are they documented?</a:t>
          </a:r>
        </a:p>
      </dsp:txBody>
      <dsp:txXfrm>
        <a:off x="518995" y="1604987"/>
        <a:ext cx="6505058" cy="879050"/>
      </dsp:txXfrm>
    </dsp:sp>
    <dsp:sp modelId="{4B56A0DD-A1C6-40F9-A213-5E90C0F7A319}">
      <dsp:nvSpPr>
        <dsp:cNvPr id="0" name=""/>
        <dsp:cNvSpPr/>
      </dsp:nvSpPr>
      <dsp:spPr>
        <a:xfrm>
          <a:off x="0" y="3541393"/>
          <a:ext cx="9428812" cy="83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AE48884-E350-49E6-91F1-3FE6D616FEA8}">
      <dsp:nvSpPr>
        <dsp:cNvPr id="0" name=""/>
        <dsp:cNvSpPr/>
      </dsp:nvSpPr>
      <dsp:spPr>
        <a:xfrm>
          <a:off x="471440" y="3054313"/>
          <a:ext cx="6600168" cy="974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9471" tIns="0" rIns="249471" bIns="0" numCol="1" spcCol="1270" anchor="ctr" anchorCtr="0">
          <a:noAutofit/>
        </a:bodyPr>
        <a:lstStyle/>
        <a:p>
          <a:pPr marL="0" lvl="0" indent="0" algn="l" defTabSz="1466850">
            <a:lnSpc>
              <a:spcPct val="90000"/>
            </a:lnSpc>
            <a:spcBef>
              <a:spcPct val="0"/>
            </a:spcBef>
            <a:spcAft>
              <a:spcPct val="35000"/>
            </a:spcAft>
            <a:buNone/>
          </a:pPr>
          <a:r>
            <a:rPr lang="en-US" sz="3300" kern="1200" dirty="0"/>
            <a:t>How are they recovered?</a:t>
          </a:r>
        </a:p>
      </dsp:txBody>
      <dsp:txXfrm>
        <a:off x="518995" y="3101868"/>
        <a:ext cx="6505058" cy="879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649E40-7069-4A45-AC16-459FA63C0039}">
      <dsp:nvSpPr>
        <dsp:cNvPr id="0" name=""/>
        <dsp:cNvSpPr/>
      </dsp:nvSpPr>
      <dsp:spPr>
        <a:xfrm>
          <a:off x="0" y="300656"/>
          <a:ext cx="9143999" cy="352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AF83B69-9607-4209-A136-F481B228807E}">
      <dsp:nvSpPr>
        <dsp:cNvPr id="0" name=""/>
        <dsp:cNvSpPr/>
      </dsp:nvSpPr>
      <dsp:spPr>
        <a:xfrm>
          <a:off x="457199" y="94016"/>
          <a:ext cx="6400799"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marL="0" lvl="0" indent="0" algn="ctr" defTabSz="1244600">
            <a:lnSpc>
              <a:spcPct val="90000"/>
            </a:lnSpc>
            <a:spcBef>
              <a:spcPct val="0"/>
            </a:spcBef>
            <a:spcAft>
              <a:spcPct val="35000"/>
            </a:spcAft>
            <a:buNone/>
          </a:pPr>
          <a:r>
            <a:rPr lang="en-US" sz="2800" kern="1200" dirty="0"/>
            <a:t>Indirect Costs</a:t>
          </a:r>
        </a:p>
      </dsp:txBody>
      <dsp:txXfrm>
        <a:off x="477374" y="114191"/>
        <a:ext cx="6360449" cy="372930"/>
      </dsp:txXfrm>
    </dsp:sp>
    <dsp:sp modelId="{AA0DC26C-60BF-4309-8919-2692DF60C9A2}">
      <dsp:nvSpPr>
        <dsp:cNvPr id="0" name=""/>
        <dsp:cNvSpPr/>
      </dsp:nvSpPr>
      <dsp:spPr>
        <a:xfrm>
          <a:off x="0" y="935696"/>
          <a:ext cx="9143999" cy="352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24B9D1-653A-487A-B5C4-B25492C86914}">
      <dsp:nvSpPr>
        <dsp:cNvPr id="0" name=""/>
        <dsp:cNvSpPr/>
      </dsp:nvSpPr>
      <dsp:spPr>
        <a:xfrm>
          <a:off x="457199" y="729056"/>
          <a:ext cx="6400799"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marL="0" lvl="0" indent="0" algn="ctr" defTabSz="1244600">
            <a:lnSpc>
              <a:spcPct val="90000"/>
            </a:lnSpc>
            <a:spcBef>
              <a:spcPct val="0"/>
            </a:spcBef>
            <a:spcAft>
              <a:spcPct val="35000"/>
            </a:spcAft>
            <a:buNone/>
          </a:pPr>
          <a:r>
            <a:rPr lang="en-US" sz="2800" kern="1200" dirty="0"/>
            <a:t>Cost objective</a:t>
          </a:r>
        </a:p>
      </dsp:txBody>
      <dsp:txXfrm>
        <a:off x="477374" y="749231"/>
        <a:ext cx="6360449" cy="372930"/>
      </dsp:txXfrm>
    </dsp:sp>
    <dsp:sp modelId="{CB6FFD50-A5BE-4E44-B3D0-5032243B943D}">
      <dsp:nvSpPr>
        <dsp:cNvPr id="0" name=""/>
        <dsp:cNvSpPr/>
      </dsp:nvSpPr>
      <dsp:spPr>
        <a:xfrm>
          <a:off x="0" y="1570736"/>
          <a:ext cx="9143999" cy="352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F9FC1AC-FAFA-4747-9FDB-D7B567C3B8AD}">
      <dsp:nvSpPr>
        <dsp:cNvPr id="0" name=""/>
        <dsp:cNvSpPr/>
      </dsp:nvSpPr>
      <dsp:spPr>
        <a:xfrm>
          <a:off x="457199" y="1364096"/>
          <a:ext cx="6400799"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marL="0" lvl="0" indent="0" algn="ctr" defTabSz="1244600">
            <a:lnSpc>
              <a:spcPct val="90000"/>
            </a:lnSpc>
            <a:spcBef>
              <a:spcPct val="0"/>
            </a:spcBef>
            <a:spcAft>
              <a:spcPct val="35000"/>
            </a:spcAft>
            <a:buNone/>
          </a:pPr>
          <a:r>
            <a:rPr lang="en-US" sz="2800" kern="1200" dirty="0"/>
            <a:t>Indirect cost rate</a:t>
          </a:r>
        </a:p>
      </dsp:txBody>
      <dsp:txXfrm>
        <a:off x="477374" y="1384271"/>
        <a:ext cx="6360449" cy="372930"/>
      </dsp:txXfrm>
    </dsp:sp>
    <dsp:sp modelId="{64752AA5-8BDC-4B22-A86C-3AC588E44DE3}">
      <dsp:nvSpPr>
        <dsp:cNvPr id="0" name=""/>
        <dsp:cNvSpPr/>
      </dsp:nvSpPr>
      <dsp:spPr>
        <a:xfrm>
          <a:off x="0" y="2205776"/>
          <a:ext cx="9143999" cy="352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95C8A24-53D0-465C-A96B-5631C2CD336D}">
      <dsp:nvSpPr>
        <dsp:cNvPr id="0" name=""/>
        <dsp:cNvSpPr/>
      </dsp:nvSpPr>
      <dsp:spPr>
        <a:xfrm>
          <a:off x="507999" y="1979265"/>
          <a:ext cx="6400799"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marL="0" lvl="0" indent="0" algn="ctr" defTabSz="1244600">
            <a:lnSpc>
              <a:spcPct val="90000"/>
            </a:lnSpc>
            <a:spcBef>
              <a:spcPct val="0"/>
            </a:spcBef>
            <a:spcAft>
              <a:spcPct val="35000"/>
            </a:spcAft>
            <a:buNone/>
          </a:pPr>
          <a:r>
            <a:rPr lang="en-US" sz="2800" kern="1200" dirty="0"/>
            <a:t>10% de minimis rate</a:t>
          </a:r>
        </a:p>
      </dsp:txBody>
      <dsp:txXfrm>
        <a:off x="528174" y="1999440"/>
        <a:ext cx="6360449" cy="372930"/>
      </dsp:txXfrm>
    </dsp:sp>
    <dsp:sp modelId="{218C1886-1B26-4B97-B077-43B2746B38A5}">
      <dsp:nvSpPr>
        <dsp:cNvPr id="0" name=""/>
        <dsp:cNvSpPr/>
      </dsp:nvSpPr>
      <dsp:spPr>
        <a:xfrm>
          <a:off x="0" y="2840816"/>
          <a:ext cx="9143999" cy="352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171EA97-60F6-4D85-BAB4-89D300B54BFE}">
      <dsp:nvSpPr>
        <dsp:cNvPr id="0" name=""/>
        <dsp:cNvSpPr/>
      </dsp:nvSpPr>
      <dsp:spPr>
        <a:xfrm>
          <a:off x="457199" y="2634176"/>
          <a:ext cx="6400799"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marL="0" lvl="0" indent="0" algn="ctr" defTabSz="1244600">
            <a:lnSpc>
              <a:spcPct val="90000"/>
            </a:lnSpc>
            <a:spcBef>
              <a:spcPct val="0"/>
            </a:spcBef>
            <a:spcAft>
              <a:spcPct val="35000"/>
            </a:spcAft>
            <a:buNone/>
          </a:pPr>
          <a:r>
            <a:rPr lang="en-US" sz="2800" kern="1200" dirty="0"/>
            <a:t>Central service cost allocation plan</a:t>
          </a:r>
        </a:p>
      </dsp:txBody>
      <dsp:txXfrm>
        <a:off x="477374" y="2654351"/>
        <a:ext cx="6360449" cy="372930"/>
      </dsp:txXfrm>
    </dsp:sp>
    <dsp:sp modelId="{CE6BE6AF-3E46-49DB-A10B-77905ECF33BD}">
      <dsp:nvSpPr>
        <dsp:cNvPr id="0" name=""/>
        <dsp:cNvSpPr/>
      </dsp:nvSpPr>
      <dsp:spPr>
        <a:xfrm>
          <a:off x="0" y="3475856"/>
          <a:ext cx="9143999" cy="352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720060C-05B2-41AB-8EEF-859895716E3A}">
      <dsp:nvSpPr>
        <dsp:cNvPr id="0" name=""/>
        <dsp:cNvSpPr/>
      </dsp:nvSpPr>
      <dsp:spPr>
        <a:xfrm>
          <a:off x="457199" y="3269216"/>
          <a:ext cx="6400799"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marL="0" lvl="0" indent="0" algn="ctr" defTabSz="1244600">
            <a:lnSpc>
              <a:spcPct val="90000"/>
            </a:lnSpc>
            <a:spcBef>
              <a:spcPct val="0"/>
            </a:spcBef>
            <a:spcAft>
              <a:spcPct val="35000"/>
            </a:spcAft>
            <a:buNone/>
          </a:pPr>
          <a:r>
            <a:rPr lang="en-US" sz="2800" kern="1200" dirty="0"/>
            <a:t>Indirect cost rate proposal</a:t>
          </a:r>
        </a:p>
      </dsp:txBody>
      <dsp:txXfrm>
        <a:off x="477374" y="3289391"/>
        <a:ext cx="6360449" cy="372930"/>
      </dsp:txXfrm>
    </dsp:sp>
    <dsp:sp modelId="{64F97E4D-8D88-42F2-91B6-732ED3E155A6}">
      <dsp:nvSpPr>
        <dsp:cNvPr id="0" name=""/>
        <dsp:cNvSpPr/>
      </dsp:nvSpPr>
      <dsp:spPr>
        <a:xfrm>
          <a:off x="0" y="4110896"/>
          <a:ext cx="9143999" cy="352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3C42D5E-AD1B-4A28-9B8B-1B10FA7A0701}">
      <dsp:nvSpPr>
        <dsp:cNvPr id="0" name=""/>
        <dsp:cNvSpPr/>
      </dsp:nvSpPr>
      <dsp:spPr>
        <a:xfrm>
          <a:off x="457199" y="3904256"/>
          <a:ext cx="6400799"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marL="0" lvl="0" indent="0" algn="ctr" defTabSz="1244600">
            <a:lnSpc>
              <a:spcPct val="90000"/>
            </a:lnSpc>
            <a:spcBef>
              <a:spcPct val="0"/>
            </a:spcBef>
            <a:spcAft>
              <a:spcPct val="35000"/>
            </a:spcAft>
            <a:buNone/>
          </a:pPr>
          <a:r>
            <a:rPr lang="en-US" sz="2800" kern="1200" dirty="0"/>
            <a:t>Cognizant Agency</a:t>
          </a:r>
        </a:p>
      </dsp:txBody>
      <dsp:txXfrm>
        <a:off x="477374" y="3924431"/>
        <a:ext cx="6360449" cy="3729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C435B7-ED3D-432A-9D4B-0555C313DB4D}">
      <dsp:nvSpPr>
        <dsp:cNvPr id="0" name=""/>
        <dsp:cNvSpPr/>
      </dsp:nvSpPr>
      <dsp:spPr>
        <a:xfrm>
          <a:off x="9577500" y="2912108"/>
          <a:ext cx="926511" cy="133562"/>
        </a:xfrm>
        <a:custGeom>
          <a:avLst/>
          <a:gdLst/>
          <a:ahLst/>
          <a:cxnLst/>
          <a:rect l="0" t="0" r="0" b="0"/>
          <a:pathLst>
            <a:path>
              <a:moveTo>
                <a:pt x="0" y="0"/>
              </a:moveTo>
              <a:lnTo>
                <a:pt x="0" y="54299"/>
              </a:lnTo>
              <a:lnTo>
                <a:pt x="926511" y="54299"/>
              </a:lnTo>
              <a:lnTo>
                <a:pt x="926511" y="1335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3386B1-ED1D-4CFD-9D9A-C60EDBE5828B}">
      <dsp:nvSpPr>
        <dsp:cNvPr id="0" name=""/>
        <dsp:cNvSpPr/>
      </dsp:nvSpPr>
      <dsp:spPr>
        <a:xfrm>
          <a:off x="9531780" y="2912108"/>
          <a:ext cx="91440" cy="133562"/>
        </a:xfrm>
        <a:custGeom>
          <a:avLst/>
          <a:gdLst/>
          <a:ahLst/>
          <a:cxnLst/>
          <a:rect l="0" t="0" r="0" b="0"/>
          <a:pathLst>
            <a:path>
              <a:moveTo>
                <a:pt x="45720" y="0"/>
              </a:moveTo>
              <a:lnTo>
                <a:pt x="45720" y="54299"/>
              </a:lnTo>
              <a:lnTo>
                <a:pt x="52111" y="54299"/>
              </a:lnTo>
              <a:lnTo>
                <a:pt x="52111" y="1335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76633C-EF42-452C-971C-502A5803611E}">
      <dsp:nvSpPr>
        <dsp:cNvPr id="0" name=""/>
        <dsp:cNvSpPr/>
      </dsp:nvSpPr>
      <dsp:spPr>
        <a:xfrm>
          <a:off x="8663772" y="2912108"/>
          <a:ext cx="913728" cy="133562"/>
        </a:xfrm>
        <a:custGeom>
          <a:avLst/>
          <a:gdLst/>
          <a:ahLst/>
          <a:cxnLst/>
          <a:rect l="0" t="0" r="0" b="0"/>
          <a:pathLst>
            <a:path>
              <a:moveTo>
                <a:pt x="913728" y="0"/>
              </a:moveTo>
              <a:lnTo>
                <a:pt x="913728" y="54299"/>
              </a:lnTo>
              <a:lnTo>
                <a:pt x="0" y="54299"/>
              </a:lnTo>
              <a:lnTo>
                <a:pt x="0" y="1335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A76F78-7B5B-4EEF-8A42-C26EE01F4E99}">
      <dsp:nvSpPr>
        <dsp:cNvPr id="0" name=""/>
        <dsp:cNvSpPr/>
      </dsp:nvSpPr>
      <dsp:spPr>
        <a:xfrm>
          <a:off x="8197320" y="1908429"/>
          <a:ext cx="1380179" cy="366153"/>
        </a:xfrm>
        <a:custGeom>
          <a:avLst/>
          <a:gdLst/>
          <a:ahLst/>
          <a:cxnLst/>
          <a:rect l="0" t="0" r="0" b="0"/>
          <a:pathLst>
            <a:path>
              <a:moveTo>
                <a:pt x="0" y="0"/>
              </a:moveTo>
              <a:lnTo>
                <a:pt x="0" y="286890"/>
              </a:lnTo>
              <a:lnTo>
                <a:pt x="1380179" y="286890"/>
              </a:lnTo>
              <a:lnTo>
                <a:pt x="1380179" y="3661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2C012E-0DC6-4F70-B353-AEDA8B14ADB9}">
      <dsp:nvSpPr>
        <dsp:cNvPr id="0" name=""/>
        <dsp:cNvSpPr/>
      </dsp:nvSpPr>
      <dsp:spPr>
        <a:xfrm>
          <a:off x="6817140" y="2912108"/>
          <a:ext cx="926511" cy="133562"/>
        </a:xfrm>
        <a:custGeom>
          <a:avLst/>
          <a:gdLst/>
          <a:ahLst/>
          <a:cxnLst/>
          <a:rect l="0" t="0" r="0" b="0"/>
          <a:pathLst>
            <a:path>
              <a:moveTo>
                <a:pt x="0" y="0"/>
              </a:moveTo>
              <a:lnTo>
                <a:pt x="0" y="54299"/>
              </a:lnTo>
              <a:lnTo>
                <a:pt x="926511" y="54299"/>
              </a:lnTo>
              <a:lnTo>
                <a:pt x="926511" y="1335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4EA204-DEA4-427C-AEFD-E955148166E0}">
      <dsp:nvSpPr>
        <dsp:cNvPr id="0" name=""/>
        <dsp:cNvSpPr/>
      </dsp:nvSpPr>
      <dsp:spPr>
        <a:xfrm>
          <a:off x="6771420" y="2912108"/>
          <a:ext cx="91440" cy="133562"/>
        </a:xfrm>
        <a:custGeom>
          <a:avLst/>
          <a:gdLst/>
          <a:ahLst/>
          <a:cxnLst/>
          <a:rect l="0" t="0" r="0" b="0"/>
          <a:pathLst>
            <a:path>
              <a:moveTo>
                <a:pt x="45720" y="0"/>
              </a:moveTo>
              <a:lnTo>
                <a:pt x="45720" y="54299"/>
              </a:lnTo>
              <a:lnTo>
                <a:pt x="52111" y="54299"/>
              </a:lnTo>
              <a:lnTo>
                <a:pt x="52111" y="1335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EA320D-71BE-46C5-B716-6DD1798ECB2B}">
      <dsp:nvSpPr>
        <dsp:cNvPr id="0" name=""/>
        <dsp:cNvSpPr/>
      </dsp:nvSpPr>
      <dsp:spPr>
        <a:xfrm>
          <a:off x="5903412" y="2912108"/>
          <a:ext cx="913728" cy="133562"/>
        </a:xfrm>
        <a:custGeom>
          <a:avLst/>
          <a:gdLst/>
          <a:ahLst/>
          <a:cxnLst/>
          <a:rect l="0" t="0" r="0" b="0"/>
          <a:pathLst>
            <a:path>
              <a:moveTo>
                <a:pt x="913728" y="0"/>
              </a:moveTo>
              <a:lnTo>
                <a:pt x="913728" y="54299"/>
              </a:lnTo>
              <a:lnTo>
                <a:pt x="0" y="54299"/>
              </a:lnTo>
              <a:lnTo>
                <a:pt x="0" y="1335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9F4635-A525-403A-B0CE-FC823A5E0BB6}">
      <dsp:nvSpPr>
        <dsp:cNvPr id="0" name=""/>
        <dsp:cNvSpPr/>
      </dsp:nvSpPr>
      <dsp:spPr>
        <a:xfrm>
          <a:off x="6817140" y="1908429"/>
          <a:ext cx="1380179" cy="366153"/>
        </a:xfrm>
        <a:custGeom>
          <a:avLst/>
          <a:gdLst/>
          <a:ahLst/>
          <a:cxnLst/>
          <a:rect l="0" t="0" r="0" b="0"/>
          <a:pathLst>
            <a:path>
              <a:moveTo>
                <a:pt x="1380179" y="0"/>
              </a:moveTo>
              <a:lnTo>
                <a:pt x="1380179" y="286890"/>
              </a:lnTo>
              <a:lnTo>
                <a:pt x="0" y="286890"/>
              </a:lnTo>
              <a:lnTo>
                <a:pt x="0" y="3661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D56033-9F18-4A4E-AB9F-747757143386}">
      <dsp:nvSpPr>
        <dsp:cNvPr id="0" name=""/>
        <dsp:cNvSpPr/>
      </dsp:nvSpPr>
      <dsp:spPr>
        <a:xfrm>
          <a:off x="5436960" y="802215"/>
          <a:ext cx="2760359" cy="341189"/>
        </a:xfrm>
        <a:custGeom>
          <a:avLst/>
          <a:gdLst/>
          <a:ahLst/>
          <a:cxnLst/>
          <a:rect l="0" t="0" r="0" b="0"/>
          <a:pathLst>
            <a:path>
              <a:moveTo>
                <a:pt x="0" y="0"/>
              </a:moveTo>
              <a:lnTo>
                <a:pt x="0" y="261926"/>
              </a:lnTo>
              <a:lnTo>
                <a:pt x="2760359" y="261926"/>
              </a:lnTo>
              <a:lnTo>
                <a:pt x="2760359" y="34118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C6C3CD-DB2D-4D9E-BEB8-5886B8B0C9EB}">
      <dsp:nvSpPr>
        <dsp:cNvPr id="0" name=""/>
        <dsp:cNvSpPr/>
      </dsp:nvSpPr>
      <dsp:spPr>
        <a:xfrm>
          <a:off x="4056781" y="2912108"/>
          <a:ext cx="926511" cy="133562"/>
        </a:xfrm>
        <a:custGeom>
          <a:avLst/>
          <a:gdLst/>
          <a:ahLst/>
          <a:cxnLst/>
          <a:rect l="0" t="0" r="0" b="0"/>
          <a:pathLst>
            <a:path>
              <a:moveTo>
                <a:pt x="0" y="0"/>
              </a:moveTo>
              <a:lnTo>
                <a:pt x="0" y="54299"/>
              </a:lnTo>
              <a:lnTo>
                <a:pt x="926511" y="54299"/>
              </a:lnTo>
              <a:lnTo>
                <a:pt x="926511" y="1335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780CF2-CD2A-4DC9-83AC-74B0D26E6A2A}">
      <dsp:nvSpPr>
        <dsp:cNvPr id="0" name=""/>
        <dsp:cNvSpPr/>
      </dsp:nvSpPr>
      <dsp:spPr>
        <a:xfrm>
          <a:off x="4011061" y="2912108"/>
          <a:ext cx="91440" cy="133562"/>
        </a:xfrm>
        <a:custGeom>
          <a:avLst/>
          <a:gdLst/>
          <a:ahLst/>
          <a:cxnLst/>
          <a:rect l="0" t="0" r="0" b="0"/>
          <a:pathLst>
            <a:path>
              <a:moveTo>
                <a:pt x="45720" y="0"/>
              </a:moveTo>
              <a:lnTo>
                <a:pt x="45720" y="54299"/>
              </a:lnTo>
              <a:lnTo>
                <a:pt x="52111" y="54299"/>
              </a:lnTo>
              <a:lnTo>
                <a:pt x="52111" y="1335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C1013A-E4F8-4ADD-8241-45862BFE8328}">
      <dsp:nvSpPr>
        <dsp:cNvPr id="0" name=""/>
        <dsp:cNvSpPr/>
      </dsp:nvSpPr>
      <dsp:spPr>
        <a:xfrm>
          <a:off x="3143052" y="2912108"/>
          <a:ext cx="913728" cy="133562"/>
        </a:xfrm>
        <a:custGeom>
          <a:avLst/>
          <a:gdLst/>
          <a:ahLst/>
          <a:cxnLst/>
          <a:rect l="0" t="0" r="0" b="0"/>
          <a:pathLst>
            <a:path>
              <a:moveTo>
                <a:pt x="913728" y="0"/>
              </a:moveTo>
              <a:lnTo>
                <a:pt x="913728" y="54299"/>
              </a:lnTo>
              <a:lnTo>
                <a:pt x="0" y="54299"/>
              </a:lnTo>
              <a:lnTo>
                <a:pt x="0" y="1335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DD56072-984B-4238-8DBE-EDD5186781C0}">
      <dsp:nvSpPr>
        <dsp:cNvPr id="0" name=""/>
        <dsp:cNvSpPr/>
      </dsp:nvSpPr>
      <dsp:spPr>
        <a:xfrm>
          <a:off x="2676601" y="1908429"/>
          <a:ext cx="1380179" cy="366153"/>
        </a:xfrm>
        <a:custGeom>
          <a:avLst/>
          <a:gdLst/>
          <a:ahLst/>
          <a:cxnLst/>
          <a:rect l="0" t="0" r="0" b="0"/>
          <a:pathLst>
            <a:path>
              <a:moveTo>
                <a:pt x="0" y="0"/>
              </a:moveTo>
              <a:lnTo>
                <a:pt x="0" y="286890"/>
              </a:lnTo>
              <a:lnTo>
                <a:pt x="1380179" y="286890"/>
              </a:lnTo>
              <a:lnTo>
                <a:pt x="1380179" y="3661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046CB2-D6FA-4937-A544-CB55CD748573}">
      <dsp:nvSpPr>
        <dsp:cNvPr id="0" name=""/>
        <dsp:cNvSpPr/>
      </dsp:nvSpPr>
      <dsp:spPr>
        <a:xfrm>
          <a:off x="1296421" y="2912108"/>
          <a:ext cx="926511" cy="133562"/>
        </a:xfrm>
        <a:custGeom>
          <a:avLst/>
          <a:gdLst/>
          <a:ahLst/>
          <a:cxnLst/>
          <a:rect l="0" t="0" r="0" b="0"/>
          <a:pathLst>
            <a:path>
              <a:moveTo>
                <a:pt x="0" y="0"/>
              </a:moveTo>
              <a:lnTo>
                <a:pt x="0" y="54299"/>
              </a:lnTo>
              <a:lnTo>
                <a:pt x="926511" y="54299"/>
              </a:lnTo>
              <a:lnTo>
                <a:pt x="926511" y="1335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50D3B1-9B3A-4E99-96F3-EF40990555BD}">
      <dsp:nvSpPr>
        <dsp:cNvPr id="0" name=""/>
        <dsp:cNvSpPr/>
      </dsp:nvSpPr>
      <dsp:spPr>
        <a:xfrm>
          <a:off x="1250701" y="2912108"/>
          <a:ext cx="91440" cy="133562"/>
        </a:xfrm>
        <a:custGeom>
          <a:avLst/>
          <a:gdLst/>
          <a:ahLst/>
          <a:cxnLst/>
          <a:rect l="0" t="0" r="0" b="0"/>
          <a:pathLst>
            <a:path>
              <a:moveTo>
                <a:pt x="45720" y="0"/>
              </a:moveTo>
              <a:lnTo>
                <a:pt x="45720" y="54299"/>
              </a:lnTo>
              <a:lnTo>
                <a:pt x="52111" y="54299"/>
              </a:lnTo>
              <a:lnTo>
                <a:pt x="52111" y="1335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F80789-FBE5-4A6A-8F5C-41CF27F23166}">
      <dsp:nvSpPr>
        <dsp:cNvPr id="0" name=""/>
        <dsp:cNvSpPr/>
      </dsp:nvSpPr>
      <dsp:spPr>
        <a:xfrm>
          <a:off x="376301" y="2912108"/>
          <a:ext cx="920119" cy="133562"/>
        </a:xfrm>
        <a:custGeom>
          <a:avLst/>
          <a:gdLst/>
          <a:ahLst/>
          <a:cxnLst/>
          <a:rect l="0" t="0" r="0" b="0"/>
          <a:pathLst>
            <a:path>
              <a:moveTo>
                <a:pt x="920119" y="0"/>
              </a:moveTo>
              <a:lnTo>
                <a:pt x="920119" y="54299"/>
              </a:lnTo>
              <a:lnTo>
                <a:pt x="0" y="54299"/>
              </a:lnTo>
              <a:lnTo>
                <a:pt x="0" y="1335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83394D-6522-435F-84FC-0497FF5671C1}">
      <dsp:nvSpPr>
        <dsp:cNvPr id="0" name=""/>
        <dsp:cNvSpPr/>
      </dsp:nvSpPr>
      <dsp:spPr>
        <a:xfrm>
          <a:off x="1296421" y="1908429"/>
          <a:ext cx="1380179" cy="366153"/>
        </a:xfrm>
        <a:custGeom>
          <a:avLst/>
          <a:gdLst/>
          <a:ahLst/>
          <a:cxnLst/>
          <a:rect l="0" t="0" r="0" b="0"/>
          <a:pathLst>
            <a:path>
              <a:moveTo>
                <a:pt x="1380179" y="0"/>
              </a:moveTo>
              <a:lnTo>
                <a:pt x="1380179" y="286890"/>
              </a:lnTo>
              <a:lnTo>
                <a:pt x="0" y="286890"/>
              </a:lnTo>
              <a:lnTo>
                <a:pt x="0" y="3661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04D8D7-5A5E-4BF7-878C-9EA311D140D8}">
      <dsp:nvSpPr>
        <dsp:cNvPr id="0" name=""/>
        <dsp:cNvSpPr/>
      </dsp:nvSpPr>
      <dsp:spPr>
        <a:xfrm>
          <a:off x="2676601" y="802215"/>
          <a:ext cx="2760359" cy="341189"/>
        </a:xfrm>
        <a:custGeom>
          <a:avLst/>
          <a:gdLst/>
          <a:ahLst/>
          <a:cxnLst/>
          <a:rect l="0" t="0" r="0" b="0"/>
          <a:pathLst>
            <a:path>
              <a:moveTo>
                <a:pt x="2760359" y="0"/>
              </a:moveTo>
              <a:lnTo>
                <a:pt x="2760359" y="261926"/>
              </a:lnTo>
              <a:lnTo>
                <a:pt x="0" y="261926"/>
              </a:lnTo>
              <a:lnTo>
                <a:pt x="0" y="34118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66C4D1-0BAF-4082-8292-7D06D5BE8371}">
      <dsp:nvSpPr>
        <dsp:cNvPr id="0" name=""/>
        <dsp:cNvSpPr/>
      </dsp:nvSpPr>
      <dsp:spPr>
        <a:xfrm>
          <a:off x="4034409" y="-90314"/>
          <a:ext cx="2805102" cy="8925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DA67A6-2312-4548-9386-D1434EDF8B33}">
      <dsp:nvSpPr>
        <dsp:cNvPr id="0" name=""/>
        <dsp:cNvSpPr/>
      </dsp:nvSpPr>
      <dsp:spPr>
        <a:xfrm>
          <a:off x="4129477" y="0"/>
          <a:ext cx="2805102" cy="8925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CD Dept.</a:t>
          </a:r>
        </a:p>
      </dsp:txBody>
      <dsp:txXfrm>
        <a:off x="4155618" y="26141"/>
        <a:ext cx="2752820" cy="840247"/>
      </dsp:txXfrm>
    </dsp:sp>
    <dsp:sp modelId="{2A6095B7-9630-4F44-8B59-005679394BDA}">
      <dsp:nvSpPr>
        <dsp:cNvPr id="0" name=""/>
        <dsp:cNvSpPr/>
      </dsp:nvSpPr>
      <dsp:spPr>
        <a:xfrm>
          <a:off x="1911571" y="1143404"/>
          <a:ext cx="1530059" cy="7650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52913E-F207-4AC2-8A6A-0027C3F6897E}">
      <dsp:nvSpPr>
        <dsp:cNvPr id="0" name=""/>
        <dsp:cNvSpPr/>
      </dsp:nvSpPr>
      <dsp:spPr>
        <a:xfrm>
          <a:off x="2006639" y="1233719"/>
          <a:ext cx="1530059" cy="7650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B-15-xx</a:t>
          </a:r>
          <a:endParaRPr lang="en-US" sz="3200" kern="1200" dirty="0"/>
        </a:p>
      </dsp:txBody>
      <dsp:txXfrm>
        <a:off x="2029046" y="1256126"/>
        <a:ext cx="1485245" cy="720210"/>
      </dsp:txXfrm>
    </dsp:sp>
    <dsp:sp modelId="{6BB8C7AD-6943-4CAE-B633-4C111277A44A}">
      <dsp:nvSpPr>
        <dsp:cNvPr id="0" name=""/>
        <dsp:cNvSpPr/>
      </dsp:nvSpPr>
      <dsp:spPr>
        <a:xfrm>
          <a:off x="722651" y="2274583"/>
          <a:ext cx="1147540" cy="637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EB91F7-1C68-4588-A641-36F954058B17}">
      <dsp:nvSpPr>
        <dsp:cNvPr id="0" name=""/>
        <dsp:cNvSpPr/>
      </dsp:nvSpPr>
      <dsp:spPr>
        <a:xfrm>
          <a:off x="817719" y="2364897"/>
          <a:ext cx="1147540" cy="637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i="0" kern="1200" dirty="0"/>
            <a:t>Project A</a:t>
          </a:r>
        </a:p>
      </dsp:txBody>
      <dsp:txXfrm>
        <a:off x="836391" y="2383569"/>
        <a:ext cx="1110196" cy="600181"/>
      </dsp:txXfrm>
    </dsp:sp>
    <dsp:sp modelId="{4BA4F850-F086-4AA7-9065-048542B668F3}">
      <dsp:nvSpPr>
        <dsp:cNvPr id="0" name=""/>
        <dsp:cNvSpPr/>
      </dsp:nvSpPr>
      <dsp:spPr>
        <a:xfrm>
          <a:off x="11309" y="3045671"/>
          <a:ext cx="729983" cy="637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7BB01D-514B-4095-8330-608060C98DB0}">
      <dsp:nvSpPr>
        <dsp:cNvPr id="0" name=""/>
        <dsp:cNvSpPr/>
      </dsp:nvSpPr>
      <dsp:spPr>
        <a:xfrm>
          <a:off x="106377" y="3135985"/>
          <a:ext cx="729983" cy="637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i="1" kern="1200" dirty="0"/>
            <a:t>Activity 1</a:t>
          </a:r>
        </a:p>
      </dsp:txBody>
      <dsp:txXfrm>
        <a:off x="125049" y="3154657"/>
        <a:ext cx="692639" cy="600181"/>
      </dsp:txXfrm>
    </dsp:sp>
    <dsp:sp modelId="{E3634B55-2449-41AD-A11C-38D7C0612DCF}">
      <dsp:nvSpPr>
        <dsp:cNvPr id="0" name=""/>
        <dsp:cNvSpPr/>
      </dsp:nvSpPr>
      <dsp:spPr>
        <a:xfrm>
          <a:off x="937820" y="3045671"/>
          <a:ext cx="729983" cy="637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8DD171-8AAD-4EEE-86BA-E3C5AB85A51E}">
      <dsp:nvSpPr>
        <dsp:cNvPr id="0" name=""/>
        <dsp:cNvSpPr/>
      </dsp:nvSpPr>
      <dsp:spPr>
        <a:xfrm>
          <a:off x="1032888" y="3135985"/>
          <a:ext cx="729983" cy="637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i="1" kern="1200" dirty="0"/>
            <a:t>Activity 2</a:t>
          </a:r>
        </a:p>
      </dsp:txBody>
      <dsp:txXfrm>
        <a:off x="1051560" y="3154657"/>
        <a:ext cx="692639" cy="600181"/>
      </dsp:txXfrm>
    </dsp:sp>
    <dsp:sp modelId="{6B13758C-DC17-4B4E-86EA-06F00CA352A9}">
      <dsp:nvSpPr>
        <dsp:cNvPr id="0" name=""/>
        <dsp:cNvSpPr/>
      </dsp:nvSpPr>
      <dsp:spPr>
        <a:xfrm>
          <a:off x="1857940" y="3045671"/>
          <a:ext cx="729983" cy="637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6C28C7-3E1C-4A12-9D43-EB26F09DE6F2}">
      <dsp:nvSpPr>
        <dsp:cNvPr id="0" name=""/>
        <dsp:cNvSpPr/>
      </dsp:nvSpPr>
      <dsp:spPr>
        <a:xfrm>
          <a:off x="1953008" y="3135985"/>
          <a:ext cx="729983" cy="637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i="1" kern="1200" dirty="0"/>
            <a:t>Activity 3</a:t>
          </a:r>
        </a:p>
      </dsp:txBody>
      <dsp:txXfrm>
        <a:off x="1971680" y="3154657"/>
        <a:ext cx="692639" cy="600181"/>
      </dsp:txXfrm>
    </dsp:sp>
    <dsp:sp modelId="{5DA7A8D3-FD1F-4C86-8EE8-CB7F5548C2F6}">
      <dsp:nvSpPr>
        <dsp:cNvPr id="0" name=""/>
        <dsp:cNvSpPr/>
      </dsp:nvSpPr>
      <dsp:spPr>
        <a:xfrm>
          <a:off x="3483010" y="2274583"/>
          <a:ext cx="1147540" cy="637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5EE9C9-113D-4EA6-BDE6-4FA5D0A69601}">
      <dsp:nvSpPr>
        <dsp:cNvPr id="0" name=""/>
        <dsp:cNvSpPr/>
      </dsp:nvSpPr>
      <dsp:spPr>
        <a:xfrm>
          <a:off x="3578079" y="2364897"/>
          <a:ext cx="1147540" cy="637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i="0" kern="1200" dirty="0"/>
            <a:t>Project B</a:t>
          </a:r>
        </a:p>
      </dsp:txBody>
      <dsp:txXfrm>
        <a:off x="3596751" y="2383569"/>
        <a:ext cx="1110196" cy="600181"/>
      </dsp:txXfrm>
    </dsp:sp>
    <dsp:sp modelId="{2D219685-92C9-4054-9ED2-DD3C0641D76A}">
      <dsp:nvSpPr>
        <dsp:cNvPr id="0" name=""/>
        <dsp:cNvSpPr/>
      </dsp:nvSpPr>
      <dsp:spPr>
        <a:xfrm>
          <a:off x="2778060" y="3045671"/>
          <a:ext cx="729983" cy="637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59BC05-8B18-46A4-A008-43D4CB0E7664}">
      <dsp:nvSpPr>
        <dsp:cNvPr id="0" name=""/>
        <dsp:cNvSpPr/>
      </dsp:nvSpPr>
      <dsp:spPr>
        <a:xfrm>
          <a:off x="2873128" y="3135985"/>
          <a:ext cx="729983" cy="637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i="1" kern="1200" dirty="0"/>
            <a:t>Activity 1</a:t>
          </a:r>
        </a:p>
      </dsp:txBody>
      <dsp:txXfrm>
        <a:off x="2891800" y="3154657"/>
        <a:ext cx="692639" cy="600181"/>
      </dsp:txXfrm>
    </dsp:sp>
    <dsp:sp modelId="{F12AA07C-CA0E-4FB7-9F21-E88C6E043C1E}">
      <dsp:nvSpPr>
        <dsp:cNvPr id="0" name=""/>
        <dsp:cNvSpPr/>
      </dsp:nvSpPr>
      <dsp:spPr>
        <a:xfrm>
          <a:off x="3698180" y="3045671"/>
          <a:ext cx="729983" cy="637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050A1C-2DD1-4741-9C00-C21816FCCC70}">
      <dsp:nvSpPr>
        <dsp:cNvPr id="0" name=""/>
        <dsp:cNvSpPr/>
      </dsp:nvSpPr>
      <dsp:spPr>
        <a:xfrm>
          <a:off x="3793248" y="3135985"/>
          <a:ext cx="729983" cy="637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i="1" kern="1200" dirty="0"/>
            <a:t>Activity 2</a:t>
          </a:r>
        </a:p>
      </dsp:txBody>
      <dsp:txXfrm>
        <a:off x="3811920" y="3154657"/>
        <a:ext cx="692639" cy="600181"/>
      </dsp:txXfrm>
    </dsp:sp>
    <dsp:sp modelId="{7DF770BB-276E-4CC4-9FF3-7A3A07B496C1}">
      <dsp:nvSpPr>
        <dsp:cNvPr id="0" name=""/>
        <dsp:cNvSpPr/>
      </dsp:nvSpPr>
      <dsp:spPr>
        <a:xfrm>
          <a:off x="4618300" y="3045671"/>
          <a:ext cx="729983" cy="637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BBA3EF-D016-40FF-A445-85F097537EF3}">
      <dsp:nvSpPr>
        <dsp:cNvPr id="0" name=""/>
        <dsp:cNvSpPr/>
      </dsp:nvSpPr>
      <dsp:spPr>
        <a:xfrm>
          <a:off x="4713368" y="3135985"/>
          <a:ext cx="729983" cy="637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i="1" kern="1200" dirty="0"/>
            <a:t>Activity 3</a:t>
          </a:r>
        </a:p>
      </dsp:txBody>
      <dsp:txXfrm>
        <a:off x="4732040" y="3154657"/>
        <a:ext cx="692639" cy="600181"/>
      </dsp:txXfrm>
    </dsp:sp>
    <dsp:sp modelId="{248C61B1-ED00-4CE9-A989-37CE2231002A}">
      <dsp:nvSpPr>
        <dsp:cNvPr id="0" name=""/>
        <dsp:cNvSpPr/>
      </dsp:nvSpPr>
      <dsp:spPr>
        <a:xfrm>
          <a:off x="7432291" y="1143404"/>
          <a:ext cx="1530059" cy="7650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6A8D17-8100-4E86-B47A-EEEA835D6AF3}">
      <dsp:nvSpPr>
        <dsp:cNvPr id="0" name=""/>
        <dsp:cNvSpPr/>
      </dsp:nvSpPr>
      <dsp:spPr>
        <a:xfrm>
          <a:off x="7527359" y="1233719"/>
          <a:ext cx="1530059" cy="7650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B-16-xx</a:t>
          </a:r>
        </a:p>
      </dsp:txBody>
      <dsp:txXfrm>
        <a:off x="7549766" y="1256126"/>
        <a:ext cx="1485245" cy="720210"/>
      </dsp:txXfrm>
    </dsp:sp>
    <dsp:sp modelId="{416C9EEF-4AA8-4832-98C7-04E63821068C}">
      <dsp:nvSpPr>
        <dsp:cNvPr id="0" name=""/>
        <dsp:cNvSpPr/>
      </dsp:nvSpPr>
      <dsp:spPr>
        <a:xfrm>
          <a:off x="6243370" y="2274583"/>
          <a:ext cx="1147540" cy="637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E186E9-11F5-4D4E-AA1D-6A0D06A371E0}">
      <dsp:nvSpPr>
        <dsp:cNvPr id="0" name=""/>
        <dsp:cNvSpPr/>
      </dsp:nvSpPr>
      <dsp:spPr>
        <a:xfrm>
          <a:off x="6338438" y="2364897"/>
          <a:ext cx="1147540" cy="637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i="0" kern="1200" dirty="0"/>
            <a:t>Project A</a:t>
          </a:r>
        </a:p>
      </dsp:txBody>
      <dsp:txXfrm>
        <a:off x="6357110" y="2383569"/>
        <a:ext cx="1110196" cy="600181"/>
      </dsp:txXfrm>
    </dsp:sp>
    <dsp:sp modelId="{31958590-B58C-40E2-9DFC-447FB5F8BBA4}">
      <dsp:nvSpPr>
        <dsp:cNvPr id="0" name=""/>
        <dsp:cNvSpPr/>
      </dsp:nvSpPr>
      <dsp:spPr>
        <a:xfrm>
          <a:off x="5538420" y="3045671"/>
          <a:ext cx="729983" cy="637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A56100-5D3F-43E4-AD34-1A5DF05B8D40}">
      <dsp:nvSpPr>
        <dsp:cNvPr id="0" name=""/>
        <dsp:cNvSpPr/>
      </dsp:nvSpPr>
      <dsp:spPr>
        <a:xfrm>
          <a:off x="5633488" y="3135985"/>
          <a:ext cx="729983" cy="637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i="1" kern="1200" dirty="0"/>
            <a:t>Activity 1</a:t>
          </a:r>
        </a:p>
      </dsp:txBody>
      <dsp:txXfrm>
        <a:off x="5652160" y="3154657"/>
        <a:ext cx="692639" cy="600181"/>
      </dsp:txXfrm>
    </dsp:sp>
    <dsp:sp modelId="{42B17BAB-3FD5-496B-937B-67C6DB171574}">
      <dsp:nvSpPr>
        <dsp:cNvPr id="0" name=""/>
        <dsp:cNvSpPr/>
      </dsp:nvSpPr>
      <dsp:spPr>
        <a:xfrm>
          <a:off x="6458540" y="3045671"/>
          <a:ext cx="729983" cy="637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82D11A-F0CA-4995-A1A1-A3538A3A4BFB}">
      <dsp:nvSpPr>
        <dsp:cNvPr id="0" name=""/>
        <dsp:cNvSpPr/>
      </dsp:nvSpPr>
      <dsp:spPr>
        <a:xfrm>
          <a:off x="6553608" y="3135985"/>
          <a:ext cx="729983" cy="637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i="1" kern="1200" dirty="0"/>
            <a:t>Activity 2</a:t>
          </a:r>
        </a:p>
      </dsp:txBody>
      <dsp:txXfrm>
        <a:off x="6572280" y="3154657"/>
        <a:ext cx="692639" cy="600181"/>
      </dsp:txXfrm>
    </dsp:sp>
    <dsp:sp modelId="{06116979-55B2-4473-A745-A239CF226955}">
      <dsp:nvSpPr>
        <dsp:cNvPr id="0" name=""/>
        <dsp:cNvSpPr/>
      </dsp:nvSpPr>
      <dsp:spPr>
        <a:xfrm>
          <a:off x="7378660" y="3045671"/>
          <a:ext cx="729983" cy="637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771A70-E60A-4C3A-BD71-7E9F8DF4E1F9}">
      <dsp:nvSpPr>
        <dsp:cNvPr id="0" name=""/>
        <dsp:cNvSpPr/>
      </dsp:nvSpPr>
      <dsp:spPr>
        <a:xfrm>
          <a:off x="7473728" y="3135985"/>
          <a:ext cx="729983" cy="637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i="1" kern="1200" dirty="0"/>
            <a:t>Activity 3</a:t>
          </a:r>
        </a:p>
      </dsp:txBody>
      <dsp:txXfrm>
        <a:off x="7492400" y="3154657"/>
        <a:ext cx="692639" cy="600181"/>
      </dsp:txXfrm>
    </dsp:sp>
    <dsp:sp modelId="{CD9AD9B4-0C22-4746-8661-F8018BDD1F9A}">
      <dsp:nvSpPr>
        <dsp:cNvPr id="0" name=""/>
        <dsp:cNvSpPr/>
      </dsp:nvSpPr>
      <dsp:spPr>
        <a:xfrm>
          <a:off x="9003730" y="2274583"/>
          <a:ext cx="1147540" cy="637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58313D-3047-44EE-8FC2-BD722C86C1E3}">
      <dsp:nvSpPr>
        <dsp:cNvPr id="0" name=""/>
        <dsp:cNvSpPr/>
      </dsp:nvSpPr>
      <dsp:spPr>
        <a:xfrm>
          <a:off x="9098798" y="2364897"/>
          <a:ext cx="1147540" cy="637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i="0" kern="1200" dirty="0"/>
            <a:t>Project B</a:t>
          </a:r>
        </a:p>
      </dsp:txBody>
      <dsp:txXfrm>
        <a:off x="9117470" y="2383569"/>
        <a:ext cx="1110196" cy="600181"/>
      </dsp:txXfrm>
    </dsp:sp>
    <dsp:sp modelId="{3636A0C1-3B5A-42D0-BDB3-869A13B79BFF}">
      <dsp:nvSpPr>
        <dsp:cNvPr id="0" name=""/>
        <dsp:cNvSpPr/>
      </dsp:nvSpPr>
      <dsp:spPr>
        <a:xfrm>
          <a:off x="8298780" y="3045671"/>
          <a:ext cx="729983" cy="637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044903-464C-4572-B6A8-D5F1B1412B42}">
      <dsp:nvSpPr>
        <dsp:cNvPr id="0" name=""/>
        <dsp:cNvSpPr/>
      </dsp:nvSpPr>
      <dsp:spPr>
        <a:xfrm>
          <a:off x="8393848" y="3135985"/>
          <a:ext cx="729983" cy="637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i="1" kern="1200" dirty="0"/>
            <a:t>Activity 1</a:t>
          </a:r>
        </a:p>
      </dsp:txBody>
      <dsp:txXfrm>
        <a:off x="8412520" y="3154657"/>
        <a:ext cx="692639" cy="600181"/>
      </dsp:txXfrm>
    </dsp:sp>
    <dsp:sp modelId="{D50CD6CF-F048-4935-8D47-640BF331726C}">
      <dsp:nvSpPr>
        <dsp:cNvPr id="0" name=""/>
        <dsp:cNvSpPr/>
      </dsp:nvSpPr>
      <dsp:spPr>
        <a:xfrm>
          <a:off x="9218900" y="3045671"/>
          <a:ext cx="729983" cy="637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DA2758-11EC-4341-A90C-7BFD277FE7BF}">
      <dsp:nvSpPr>
        <dsp:cNvPr id="0" name=""/>
        <dsp:cNvSpPr/>
      </dsp:nvSpPr>
      <dsp:spPr>
        <a:xfrm>
          <a:off x="9313968" y="3135985"/>
          <a:ext cx="729983" cy="637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i="1" kern="1200" dirty="0"/>
            <a:t>Activity 2</a:t>
          </a:r>
        </a:p>
      </dsp:txBody>
      <dsp:txXfrm>
        <a:off x="9332640" y="3154657"/>
        <a:ext cx="692639" cy="600181"/>
      </dsp:txXfrm>
    </dsp:sp>
    <dsp:sp modelId="{164C8343-EDAB-4422-A50C-A890CAA02F7A}">
      <dsp:nvSpPr>
        <dsp:cNvPr id="0" name=""/>
        <dsp:cNvSpPr/>
      </dsp:nvSpPr>
      <dsp:spPr>
        <a:xfrm>
          <a:off x="10139020" y="3045671"/>
          <a:ext cx="729983" cy="637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8BC515-B80A-4DB0-B2FA-10529478E793}">
      <dsp:nvSpPr>
        <dsp:cNvPr id="0" name=""/>
        <dsp:cNvSpPr/>
      </dsp:nvSpPr>
      <dsp:spPr>
        <a:xfrm>
          <a:off x="10234088" y="3135985"/>
          <a:ext cx="729983" cy="637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i="1" kern="1200" dirty="0"/>
            <a:t>Activity 3</a:t>
          </a:r>
        </a:p>
      </dsp:txBody>
      <dsp:txXfrm>
        <a:off x="10252760" y="3154657"/>
        <a:ext cx="692639" cy="6001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6C9C67-1790-482E-8A30-E920883072FA}">
      <dsp:nvSpPr>
        <dsp:cNvPr id="0" name=""/>
        <dsp:cNvSpPr/>
      </dsp:nvSpPr>
      <dsp:spPr>
        <a:xfrm>
          <a:off x="0" y="304128"/>
          <a:ext cx="10210800"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5EE60F-122C-44FA-81F6-B1AF5D180B17}">
      <dsp:nvSpPr>
        <dsp:cNvPr id="0" name=""/>
        <dsp:cNvSpPr/>
      </dsp:nvSpPr>
      <dsp:spPr>
        <a:xfrm>
          <a:off x="510540" y="23688"/>
          <a:ext cx="7147560"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161" tIns="0" rIns="270161" bIns="0" numCol="1" spcCol="1270" anchor="ctr" anchorCtr="0">
          <a:noAutofit/>
        </a:bodyPr>
        <a:lstStyle/>
        <a:p>
          <a:pPr marL="0" lvl="0" indent="0" algn="l" defTabSz="1066800">
            <a:lnSpc>
              <a:spcPct val="90000"/>
            </a:lnSpc>
            <a:spcBef>
              <a:spcPct val="0"/>
            </a:spcBef>
            <a:spcAft>
              <a:spcPct val="35000"/>
            </a:spcAft>
            <a:buNone/>
          </a:pPr>
          <a:r>
            <a:rPr lang="en-US" sz="2400" kern="1200" dirty="0"/>
            <a:t>Provisional</a:t>
          </a:r>
        </a:p>
      </dsp:txBody>
      <dsp:txXfrm>
        <a:off x="537920" y="51068"/>
        <a:ext cx="7092800" cy="506120"/>
      </dsp:txXfrm>
    </dsp:sp>
    <dsp:sp modelId="{AEB35F5C-748A-4C17-B294-F6F2D4BC9BAD}">
      <dsp:nvSpPr>
        <dsp:cNvPr id="0" name=""/>
        <dsp:cNvSpPr/>
      </dsp:nvSpPr>
      <dsp:spPr>
        <a:xfrm>
          <a:off x="0" y="1165968"/>
          <a:ext cx="10210800"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DDA6A52-B9D7-46D9-B9B5-C7FAC166C7A9}">
      <dsp:nvSpPr>
        <dsp:cNvPr id="0" name=""/>
        <dsp:cNvSpPr/>
      </dsp:nvSpPr>
      <dsp:spPr>
        <a:xfrm>
          <a:off x="510540" y="885528"/>
          <a:ext cx="7147560"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161" tIns="0" rIns="270161" bIns="0" numCol="1" spcCol="1270" anchor="ctr" anchorCtr="0">
          <a:noAutofit/>
        </a:bodyPr>
        <a:lstStyle/>
        <a:p>
          <a:pPr marL="0" lvl="0" indent="0" algn="l" defTabSz="1066800">
            <a:lnSpc>
              <a:spcPct val="90000"/>
            </a:lnSpc>
            <a:spcBef>
              <a:spcPct val="0"/>
            </a:spcBef>
            <a:spcAft>
              <a:spcPct val="35000"/>
            </a:spcAft>
            <a:buNone/>
          </a:pPr>
          <a:r>
            <a:rPr lang="en-US" sz="2400" kern="1200" dirty="0"/>
            <a:t>Final</a:t>
          </a:r>
        </a:p>
      </dsp:txBody>
      <dsp:txXfrm>
        <a:off x="537920" y="912908"/>
        <a:ext cx="7092800" cy="506120"/>
      </dsp:txXfrm>
    </dsp:sp>
    <dsp:sp modelId="{E662359E-8F8C-4F36-B6D1-B6C07C3BCE40}">
      <dsp:nvSpPr>
        <dsp:cNvPr id="0" name=""/>
        <dsp:cNvSpPr/>
      </dsp:nvSpPr>
      <dsp:spPr>
        <a:xfrm>
          <a:off x="0" y="2027808"/>
          <a:ext cx="10210800"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2FAAF81-52FA-4FE8-AD01-99F691789490}">
      <dsp:nvSpPr>
        <dsp:cNvPr id="0" name=""/>
        <dsp:cNvSpPr/>
      </dsp:nvSpPr>
      <dsp:spPr>
        <a:xfrm>
          <a:off x="510540" y="1747368"/>
          <a:ext cx="7147560"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161" tIns="0" rIns="270161" bIns="0" numCol="1" spcCol="1270" anchor="ctr" anchorCtr="0">
          <a:noAutofit/>
        </a:bodyPr>
        <a:lstStyle/>
        <a:p>
          <a:pPr marL="0" lvl="0" indent="0" algn="l" defTabSz="1066800">
            <a:lnSpc>
              <a:spcPct val="90000"/>
            </a:lnSpc>
            <a:spcBef>
              <a:spcPct val="0"/>
            </a:spcBef>
            <a:spcAft>
              <a:spcPct val="35000"/>
            </a:spcAft>
            <a:buNone/>
          </a:pPr>
          <a:r>
            <a:rPr lang="en-US" sz="2400" kern="1200" dirty="0"/>
            <a:t>Predetermined</a:t>
          </a:r>
        </a:p>
      </dsp:txBody>
      <dsp:txXfrm>
        <a:off x="537920" y="1774748"/>
        <a:ext cx="7092800" cy="506120"/>
      </dsp:txXfrm>
    </dsp:sp>
    <dsp:sp modelId="{7AE596F6-6D4A-44E1-BA92-10D185FB8D99}">
      <dsp:nvSpPr>
        <dsp:cNvPr id="0" name=""/>
        <dsp:cNvSpPr/>
      </dsp:nvSpPr>
      <dsp:spPr>
        <a:xfrm>
          <a:off x="0" y="2889648"/>
          <a:ext cx="10210800"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F5C9E66-6DAC-4D1A-B667-CFBC5FC415BB}">
      <dsp:nvSpPr>
        <dsp:cNvPr id="0" name=""/>
        <dsp:cNvSpPr/>
      </dsp:nvSpPr>
      <dsp:spPr>
        <a:xfrm>
          <a:off x="510540" y="2609208"/>
          <a:ext cx="7147560"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161" tIns="0" rIns="270161" bIns="0" numCol="1" spcCol="1270" anchor="ctr" anchorCtr="0">
          <a:noAutofit/>
        </a:bodyPr>
        <a:lstStyle/>
        <a:p>
          <a:pPr marL="0" lvl="0" indent="0" algn="l" defTabSz="1066800">
            <a:lnSpc>
              <a:spcPct val="90000"/>
            </a:lnSpc>
            <a:spcBef>
              <a:spcPct val="0"/>
            </a:spcBef>
            <a:spcAft>
              <a:spcPct val="35000"/>
            </a:spcAft>
            <a:buNone/>
          </a:pPr>
          <a:r>
            <a:rPr lang="en-US" sz="2400" kern="1200" dirty="0"/>
            <a:t>Fixed (with carry forward)</a:t>
          </a:r>
        </a:p>
      </dsp:txBody>
      <dsp:txXfrm>
        <a:off x="537920" y="2636588"/>
        <a:ext cx="7092800" cy="5061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2BF796-CEDE-4252-9FF7-D6A2D2DB3E18}">
      <dsp:nvSpPr>
        <dsp:cNvPr id="0" name=""/>
        <dsp:cNvSpPr/>
      </dsp:nvSpPr>
      <dsp:spPr>
        <a:xfrm>
          <a:off x="0" y="365061"/>
          <a:ext cx="822960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2217EA3-9D23-42FC-9496-CFC23D83A3B6}">
      <dsp:nvSpPr>
        <dsp:cNvPr id="0" name=""/>
        <dsp:cNvSpPr/>
      </dsp:nvSpPr>
      <dsp:spPr>
        <a:xfrm>
          <a:off x="411480" y="128901"/>
          <a:ext cx="5760720"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US" sz="2000" kern="1200" dirty="0"/>
            <a:t>Organization review</a:t>
          </a:r>
        </a:p>
      </dsp:txBody>
      <dsp:txXfrm>
        <a:off x="434537" y="151958"/>
        <a:ext cx="5714606" cy="426206"/>
      </dsp:txXfrm>
    </dsp:sp>
    <dsp:sp modelId="{7E7F79B2-A0C9-4519-9BE8-5BD38FC8720A}">
      <dsp:nvSpPr>
        <dsp:cNvPr id="0" name=""/>
        <dsp:cNvSpPr/>
      </dsp:nvSpPr>
      <dsp:spPr>
        <a:xfrm>
          <a:off x="0" y="1090821"/>
          <a:ext cx="822960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20918B9-6AD3-40FB-8F4D-897968CA7C75}">
      <dsp:nvSpPr>
        <dsp:cNvPr id="0" name=""/>
        <dsp:cNvSpPr/>
      </dsp:nvSpPr>
      <dsp:spPr>
        <a:xfrm>
          <a:off x="411480" y="854661"/>
          <a:ext cx="5760720"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US" sz="2000" kern="1200" dirty="0"/>
            <a:t>Review Federal and non-Federal funding</a:t>
          </a:r>
        </a:p>
      </dsp:txBody>
      <dsp:txXfrm>
        <a:off x="434537" y="877718"/>
        <a:ext cx="5714606" cy="426206"/>
      </dsp:txXfrm>
    </dsp:sp>
    <dsp:sp modelId="{984F2C1B-5EA2-4F5A-AEB0-8D886241022D}">
      <dsp:nvSpPr>
        <dsp:cNvPr id="0" name=""/>
        <dsp:cNvSpPr/>
      </dsp:nvSpPr>
      <dsp:spPr>
        <a:xfrm>
          <a:off x="0" y="1816581"/>
          <a:ext cx="822960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8EA348-7DA6-47B7-A9FA-07DDB4CB0441}">
      <dsp:nvSpPr>
        <dsp:cNvPr id="0" name=""/>
        <dsp:cNvSpPr/>
      </dsp:nvSpPr>
      <dsp:spPr>
        <a:xfrm>
          <a:off x="411480" y="1580421"/>
          <a:ext cx="5760720"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US" sz="2000" kern="1200" dirty="0"/>
            <a:t>Review accounting structure</a:t>
          </a:r>
        </a:p>
      </dsp:txBody>
      <dsp:txXfrm>
        <a:off x="434537" y="1603478"/>
        <a:ext cx="5714606" cy="426206"/>
      </dsp:txXfrm>
    </dsp:sp>
    <dsp:sp modelId="{6E10D14B-9BA0-46E7-A3C2-29D8291EF39D}">
      <dsp:nvSpPr>
        <dsp:cNvPr id="0" name=""/>
        <dsp:cNvSpPr/>
      </dsp:nvSpPr>
      <dsp:spPr>
        <a:xfrm>
          <a:off x="0" y="2542341"/>
          <a:ext cx="822960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55C994-5626-464A-BF46-FD842F5CE3B3}">
      <dsp:nvSpPr>
        <dsp:cNvPr id="0" name=""/>
        <dsp:cNvSpPr/>
      </dsp:nvSpPr>
      <dsp:spPr>
        <a:xfrm>
          <a:off x="411480" y="2306181"/>
          <a:ext cx="5760720"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US" sz="2000" kern="1200" dirty="0"/>
            <a:t>Prepare cost policy statement</a:t>
          </a:r>
        </a:p>
      </dsp:txBody>
      <dsp:txXfrm>
        <a:off x="434537" y="2329238"/>
        <a:ext cx="5714606" cy="426206"/>
      </dsp:txXfrm>
    </dsp:sp>
    <dsp:sp modelId="{B19107A1-AADA-4503-A769-DD8F0659DCD8}">
      <dsp:nvSpPr>
        <dsp:cNvPr id="0" name=""/>
        <dsp:cNvSpPr/>
      </dsp:nvSpPr>
      <dsp:spPr>
        <a:xfrm>
          <a:off x="0" y="3268101"/>
          <a:ext cx="822960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E3BE624-2CF9-47E3-B97A-BFFEF27BD3BB}">
      <dsp:nvSpPr>
        <dsp:cNvPr id="0" name=""/>
        <dsp:cNvSpPr/>
      </dsp:nvSpPr>
      <dsp:spPr>
        <a:xfrm>
          <a:off x="411480" y="3031941"/>
          <a:ext cx="5760720"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US" sz="2000" kern="1200" dirty="0"/>
            <a:t>Prepare indirect cost proposal</a:t>
          </a:r>
        </a:p>
      </dsp:txBody>
      <dsp:txXfrm>
        <a:off x="434537" y="3054998"/>
        <a:ext cx="5714606" cy="426206"/>
      </dsp:txXfrm>
    </dsp:sp>
    <dsp:sp modelId="{49B18D3A-2017-4F81-9BC8-984FB76E0570}">
      <dsp:nvSpPr>
        <dsp:cNvPr id="0" name=""/>
        <dsp:cNvSpPr/>
      </dsp:nvSpPr>
      <dsp:spPr>
        <a:xfrm>
          <a:off x="0" y="3993861"/>
          <a:ext cx="822960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D1F447-C6B4-4B8D-B28D-20F427C2BEAA}">
      <dsp:nvSpPr>
        <dsp:cNvPr id="0" name=""/>
        <dsp:cNvSpPr/>
      </dsp:nvSpPr>
      <dsp:spPr>
        <a:xfrm>
          <a:off x="411480" y="3757701"/>
          <a:ext cx="5760720"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US" sz="2000" kern="1200" dirty="0"/>
            <a:t>Submit to cognizant agency (or retain for review)</a:t>
          </a:r>
        </a:p>
      </dsp:txBody>
      <dsp:txXfrm>
        <a:off x="434537" y="3780758"/>
        <a:ext cx="5714606" cy="42620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6-11T14:59:57.882"/>
    </inkml:context>
    <inkml:brush xml:id="br0">
      <inkml:brushProperty name="width" value="0.05" units="cm"/>
      <inkml:brushProperty name="height" value="0.05" units="cm"/>
      <inkml:brushProperty name="ignorePressure" value="1"/>
    </inkml:brush>
  </inkml:definitions>
  <inkml:trace contextRef="#ctx0" brushRef="#br0">0 1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D75C-217A-477E-87FE-71A9DEB6DD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56E7A4-CC5A-4123-A8CE-56A14EA58A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8A1F2F-A412-42BE-AEB9-3D5924077236}"/>
              </a:ext>
            </a:extLst>
          </p:cNvPr>
          <p:cNvSpPr>
            <a:spLocks noGrp="1"/>
          </p:cNvSpPr>
          <p:nvPr>
            <p:ph type="dt" sz="half" idx="10"/>
          </p:nvPr>
        </p:nvSpPr>
        <p:spPr/>
        <p:txBody>
          <a:bodyPr/>
          <a:lstStyle/>
          <a:p>
            <a:fld id="{28D4A231-1C46-4550-9C8B-B7F2AEAEB60D}" type="datetimeFigureOut">
              <a:rPr lang="en-US" smtClean="0"/>
              <a:t>6/17/2021</a:t>
            </a:fld>
            <a:endParaRPr lang="en-US" dirty="0"/>
          </a:p>
        </p:txBody>
      </p:sp>
      <p:sp>
        <p:nvSpPr>
          <p:cNvPr id="5" name="Footer Placeholder 4">
            <a:extLst>
              <a:ext uri="{FF2B5EF4-FFF2-40B4-BE49-F238E27FC236}">
                <a16:creationId xmlns:a16="http://schemas.microsoft.com/office/drawing/2014/main" id="{F4F234A2-0D89-4830-8F07-C4D7CA7D81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90AB4B-C9C4-412C-BFD3-8EC3E5396660}"/>
              </a:ext>
            </a:extLst>
          </p:cNvPr>
          <p:cNvSpPr>
            <a:spLocks noGrp="1"/>
          </p:cNvSpPr>
          <p:nvPr>
            <p:ph type="sldNum" sz="quarter" idx="12"/>
          </p:nvPr>
        </p:nvSpPr>
        <p:spPr/>
        <p:txBody>
          <a:bodyPr/>
          <a:lstStyle/>
          <a:p>
            <a:fld id="{A512880E-0071-428B-97A6-E363F281799C}" type="slidenum">
              <a:rPr lang="en-US" smtClean="0"/>
              <a:t>‹#›</a:t>
            </a:fld>
            <a:endParaRPr lang="en-US" dirty="0"/>
          </a:p>
        </p:txBody>
      </p:sp>
    </p:spTree>
    <p:extLst>
      <p:ext uri="{BB962C8B-B14F-4D97-AF65-F5344CB8AC3E}">
        <p14:creationId xmlns:p14="http://schemas.microsoft.com/office/powerpoint/2010/main" val="47529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FCB55-B81C-4CE7-9C41-0190489F55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E13D952-0399-465A-BE41-94EE6304C1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01D9EE-5AFE-4F5B-ABB6-D2923C4754BC}"/>
              </a:ext>
            </a:extLst>
          </p:cNvPr>
          <p:cNvSpPr>
            <a:spLocks noGrp="1"/>
          </p:cNvSpPr>
          <p:nvPr>
            <p:ph type="dt" sz="half" idx="10"/>
          </p:nvPr>
        </p:nvSpPr>
        <p:spPr/>
        <p:txBody>
          <a:bodyPr/>
          <a:lstStyle/>
          <a:p>
            <a:fld id="{28D4A231-1C46-4550-9C8B-B7F2AEAEB60D}" type="datetimeFigureOut">
              <a:rPr lang="en-US" smtClean="0"/>
              <a:t>6/17/2021</a:t>
            </a:fld>
            <a:endParaRPr lang="en-US" dirty="0"/>
          </a:p>
        </p:txBody>
      </p:sp>
      <p:sp>
        <p:nvSpPr>
          <p:cNvPr id="5" name="Footer Placeholder 4">
            <a:extLst>
              <a:ext uri="{FF2B5EF4-FFF2-40B4-BE49-F238E27FC236}">
                <a16:creationId xmlns:a16="http://schemas.microsoft.com/office/drawing/2014/main" id="{C1FEA1F4-71A4-4612-BB08-522FAE5BAD2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8D55402-F146-47A0-8B42-5FD57332BD31}"/>
              </a:ext>
            </a:extLst>
          </p:cNvPr>
          <p:cNvSpPr>
            <a:spLocks noGrp="1"/>
          </p:cNvSpPr>
          <p:nvPr>
            <p:ph type="sldNum" sz="quarter" idx="12"/>
          </p:nvPr>
        </p:nvSpPr>
        <p:spPr/>
        <p:txBody>
          <a:bodyPr/>
          <a:lstStyle/>
          <a:p>
            <a:fld id="{A512880E-0071-428B-97A6-E363F281799C}" type="slidenum">
              <a:rPr lang="en-US" smtClean="0"/>
              <a:t>‹#›</a:t>
            </a:fld>
            <a:endParaRPr lang="en-US" dirty="0"/>
          </a:p>
        </p:txBody>
      </p:sp>
    </p:spTree>
    <p:extLst>
      <p:ext uri="{BB962C8B-B14F-4D97-AF65-F5344CB8AC3E}">
        <p14:creationId xmlns:p14="http://schemas.microsoft.com/office/powerpoint/2010/main" val="3265847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59219C-5538-4051-BAE7-A20FA0CC682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C1DEE91-FCA8-4ADB-B5DE-2F367222756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DF7E50-0450-4F90-A922-30B6BAE4A075}"/>
              </a:ext>
            </a:extLst>
          </p:cNvPr>
          <p:cNvSpPr>
            <a:spLocks noGrp="1"/>
          </p:cNvSpPr>
          <p:nvPr>
            <p:ph type="dt" sz="half" idx="10"/>
          </p:nvPr>
        </p:nvSpPr>
        <p:spPr/>
        <p:txBody>
          <a:bodyPr/>
          <a:lstStyle/>
          <a:p>
            <a:fld id="{28D4A231-1C46-4550-9C8B-B7F2AEAEB60D}" type="datetimeFigureOut">
              <a:rPr lang="en-US" smtClean="0"/>
              <a:t>6/17/2021</a:t>
            </a:fld>
            <a:endParaRPr lang="en-US" dirty="0"/>
          </a:p>
        </p:txBody>
      </p:sp>
      <p:sp>
        <p:nvSpPr>
          <p:cNvPr id="5" name="Footer Placeholder 4">
            <a:extLst>
              <a:ext uri="{FF2B5EF4-FFF2-40B4-BE49-F238E27FC236}">
                <a16:creationId xmlns:a16="http://schemas.microsoft.com/office/drawing/2014/main" id="{7A5F5BDC-6F5C-4C2C-BDB8-8AF32A222B0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70C74F-10A6-4487-9DD3-8F02CDB772E9}"/>
              </a:ext>
            </a:extLst>
          </p:cNvPr>
          <p:cNvSpPr>
            <a:spLocks noGrp="1"/>
          </p:cNvSpPr>
          <p:nvPr>
            <p:ph type="sldNum" sz="quarter" idx="12"/>
          </p:nvPr>
        </p:nvSpPr>
        <p:spPr/>
        <p:txBody>
          <a:bodyPr/>
          <a:lstStyle/>
          <a:p>
            <a:fld id="{A512880E-0071-428B-97A6-E363F281799C}" type="slidenum">
              <a:rPr lang="en-US" smtClean="0"/>
              <a:t>‹#›</a:t>
            </a:fld>
            <a:endParaRPr lang="en-US" dirty="0"/>
          </a:p>
        </p:txBody>
      </p:sp>
    </p:spTree>
    <p:extLst>
      <p:ext uri="{BB962C8B-B14F-4D97-AF65-F5344CB8AC3E}">
        <p14:creationId xmlns:p14="http://schemas.microsoft.com/office/powerpoint/2010/main" val="216825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96B6-7D73-4C4B-9052-1BD0AE3771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AFDEBA-05CC-41DE-837A-71960F6B2E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320487-C403-461D-8B5F-18B3500867CB}"/>
              </a:ext>
            </a:extLst>
          </p:cNvPr>
          <p:cNvSpPr>
            <a:spLocks noGrp="1"/>
          </p:cNvSpPr>
          <p:nvPr>
            <p:ph type="dt" sz="half" idx="10"/>
          </p:nvPr>
        </p:nvSpPr>
        <p:spPr/>
        <p:txBody>
          <a:bodyPr/>
          <a:lstStyle/>
          <a:p>
            <a:fld id="{28D4A231-1C46-4550-9C8B-B7F2AEAEB60D}" type="datetimeFigureOut">
              <a:rPr lang="en-US" smtClean="0"/>
              <a:t>6/17/2021</a:t>
            </a:fld>
            <a:endParaRPr lang="en-US" dirty="0"/>
          </a:p>
        </p:txBody>
      </p:sp>
      <p:sp>
        <p:nvSpPr>
          <p:cNvPr id="5" name="Footer Placeholder 4">
            <a:extLst>
              <a:ext uri="{FF2B5EF4-FFF2-40B4-BE49-F238E27FC236}">
                <a16:creationId xmlns:a16="http://schemas.microsoft.com/office/drawing/2014/main" id="{FCDF2732-3A97-494F-B127-3ADEAD7BF5C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C652DC2-F696-44CA-9FB0-65BD0378597D}"/>
              </a:ext>
            </a:extLst>
          </p:cNvPr>
          <p:cNvSpPr>
            <a:spLocks noGrp="1"/>
          </p:cNvSpPr>
          <p:nvPr>
            <p:ph type="sldNum" sz="quarter" idx="12"/>
          </p:nvPr>
        </p:nvSpPr>
        <p:spPr/>
        <p:txBody>
          <a:bodyPr/>
          <a:lstStyle/>
          <a:p>
            <a:fld id="{A512880E-0071-428B-97A6-E363F281799C}" type="slidenum">
              <a:rPr lang="en-US" smtClean="0"/>
              <a:t>‹#›</a:t>
            </a:fld>
            <a:endParaRPr lang="en-US" dirty="0"/>
          </a:p>
        </p:txBody>
      </p:sp>
    </p:spTree>
    <p:extLst>
      <p:ext uri="{BB962C8B-B14F-4D97-AF65-F5344CB8AC3E}">
        <p14:creationId xmlns:p14="http://schemas.microsoft.com/office/powerpoint/2010/main" val="1267095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215B-5780-4D16-B7D2-0CACEE6CBF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CF4184-7ED8-4C55-9BA8-9AF47016AE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D45F39-D85F-444D-8559-12B8E0D49683}"/>
              </a:ext>
            </a:extLst>
          </p:cNvPr>
          <p:cNvSpPr>
            <a:spLocks noGrp="1"/>
          </p:cNvSpPr>
          <p:nvPr>
            <p:ph type="dt" sz="half" idx="10"/>
          </p:nvPr>
        </p:nvSpPr>
        <p:spPr/>
        <p:txBody>
          <a:bodyPr/>
          <a:lstStyle/>
          <a:p>
            <a:fld id="{28D4A231-1C46-4550-9C8B-B7F2AEAEB60D}" type="datetimeFigureOut">
              <a:rPr lang="en-US" smtClean="0"/>
              <a:t>6/17/2021</a:t>
            </a:fld>
            <a:endParaRPr lang="en-US" dirty="0"/>
          </a:p>
        </p:txBody>
      </p:sp>
      <p:sp>
        <p:nvSpPr>
          <p:cNvPr id="5" name="Footer Placeholder 4">
            <a:extLst>
              <a:ext uri="{FF2B5EF4-FFF2-40B4-BE49-F238E27FC236}">
                <a16:creationId xmlns:a16="http://schemas.microsoft.com/office/drawing/2014/main" id="{781AA63C-F6CB-4767-9084-0220579ED90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E217B39-BDDE-47E1-B2F7-45BAB685C71C}"/>
              </a:ext>
            </a:extLst>
          </p:cNvPr>
          <p:cNvSpPr>
            <a:spLocks noGrp="1"/>
          </p:cNvSpPr>
          <p:nvPr>
            <p:ph type="sldNum" sz="quarter" idx="12"/>
          </p:nvPr>
        </p:nvSpPr>
        <p:spPr/>
        <p:txBody>
          <a:bodyPr/>
          <a:lstStyle/>
          <a:p>
            <a:fld id="{A512880E-0071-428B-97A6-E363F281799C}" type="slidenum">
              <a:rPr lang="en-US" smtClean="0"/>
              <a:t>‹#›</a:t>
            </a:fld>
            <a:endParaRPr lang="en-US" dirty="0"/>
          </a:p>
        </p:txBody>
      </p:sp>
    </p:spTree>
    <p:extLst>
      <p:ext uri="{BB962C8B-B14F-4D97-AF65-F5344CB8AC3E}">
        <p14:creationId xmlns:p14="http://schemas.microsoft.com/office/powerpoint/2010/main" val="2232524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9AF3E-AE3A-48E5-B465-504F6A758C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9EADB-3325-4DF5-999C-33CE510C25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9683A0-261C-4FDE-960A-FE94DE3A24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126705-44E1-4D00-B99E-85F367B5D9A3}"/>
              </a:ext>
            </a:extLst>
          </p:cNvPr>
          <p:cNvSpPr>
            <a:spLocks noGrp="1"/>
          </p:cNvSpPr>
          <p:nvPr>
            <p:ph type="dt" sz="half" idx="10"/>
          </p:nvPr>
        </p:nvSpPr>
        <p:spPr/>
        <p:txBody>
          <a:bodyPr/>
          <a:lstStyle/>
          <a:p>
            <a:fld id="{28D4A231-1C46-4550-9C8B-B7F2AEAEB60D}" type="datetimeFigureOut">
              <a:rPr lang="en-US" smtClean="0"/>
              <a:t>6/17/2021</a:t>
            </a:fld>
            <a:endParaRPr lang="en-US" dirty="0"/>
          </a:p>
        </p:txBody>
      </p:sp>
      <p:sp>
        <p:nvSpPr>
          <p:cNvPr id="6" name="Footer Placeholder 5">
            <a:extLst>
              <a:ext uri="{FF2B5EF4-FFF2-40B4-BE49-F238E27FC236}">
                <a16:creationId xmlns:a16="http://schemas.microsoft.com/office/drawing/2014/main" id="{7BB8B673-90D2-43C1-9C6D-628AFCE957C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6364037-D2FD-4873-9A5B-DC324F4DCC44}"/>
              </a:ext>
            </a:extLst>
          </p:cNvPr>
          <p:cNvSpPr>
            <a:spLocks noGrp="1"/>
          </p:cNvSpPr>
          <p:nvPr>
            <p:ph type="sldNum" sz="quarter" idx="12"/>
          </p:nvPr>
        </p:nvSpPr>
        <p:spPr/>
        <p:txBody>
          <a:bodyPr/>
          <a:lstStyle/>
          <a:p>
            <a:fld id="{A512880E-0071-428B-97A6-E363F281799C}" type="slidenum">
              <a:rPr lang="en-US" smtClean="0"/>
              <a:t>‹#›</a:t>
            </a:fld>
            <a:endParaRPr lang="en-US" dirty="0"/>
          </a:p>
        </p:txBody>
      </p:sp>
    </p:spTree>
    <p:extLst>
      <p:ext uri="{BB962C8B-B14F-4D97-AF65-F5344CB8AC3E}">
        <p14:creationId xmlns:p14="http://schemas.microsoft.com/office/powerpoint/2010/main" val="869234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9E886-F7C1-43E8-B633-3479D84DDC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BD5891-F8A4-4F54-8648-D3FAA3BAA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95DC10-5C2F-41D6-9873-A598E77D6D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638F65-E448-4C37-AFE0-25115867BB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B02225-1A5F-4832-84DE-D754104FE8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B0859A-42C4-47C9-ADF9-899F1D19242C}"/>
              </a:ext>
            </a:extLst>
          </p:cNvPr>
          <p:cNvSpPr>
            <a:spLocks noGrp="1"/>
          </p:cNvSpPr>
          <p:nvPr>
            <p:ph type="dt" sz="half" idx="10"/>
          </p:nvPr>
        </p:nvSpPr>
        <p:spPr/>
        <p:txBody>
          <a:bodyPr/>
          <a:lstStyle/>
          <a:p>
            <a:fld id="{28D4A231-1C46-4550-9C8B-B7F2AEAEB60D}" type="datetimeFigureOut">
              <a:rPr lang="en-US" smtClean="0"/>
              <a:t>6/17/2021</a:t>
            </a:fld>
            <a:endParaRPr lang="en-US" dirty="0"/>
          </a:p>
        </p:txBody>
      </p:sp>
      <p:sp>
        <p:nvSpPr>
          <p:cNvPr id="8" name="Footer Placeholder 7">
            <a:extLst>
              <a:ext uri="{FF2B5EF4-FFF2-40B4-BE49-F238E27FC236}">
                <a16:creationId xmlns:a16="http://schemas.microsoft.com/office/drawing/2014/main" id="{8729B6DA-CC40-4075-BBA1-61A0DF192D3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3DF2BC5-6C39-4E3C-B48A-883C4B0EE259}"/>
              </a:ext>
            </a:extLst>
          </p:cNvPr>
          <p:cNvSpPr>
            <a:spLocks noGrp="1"/>
          </p:cNvSpPr>
          <p:nvPr>
            <p:ph type="sldNum" sz="quarter" idx="12"/>
          </p:nvPr>
        </p:nvSpPr>
        <p:spPr/>
        <p:txBody>
          <a:bodyPr/>
          <a:lstStyle/>
          <a:p>
            <a:fld id="{A512880E-0071-428B-97A6-E363F281799C}" type="slidenum">
              <a:rPr lang="en-US" smtClean="0"/>
              <a:t>‹#›</a:t>
            </a:fld>
            <a:endParaRPr lang="en-US" dirty="0"/>
          </a:p>
        </p:txBody>
      </p:sp>
    </p:spTree>
    <p:extLst>
      <p:ext uri="{BB962C8B-B14F-4D97-AF65-F5344CB8AC3E}">
        <p14:creationId xmlns:p14="http://schemas.microsoft.com/office/powerpoint/2010/main" val="1764749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A7F38-FD4E-48FB-9C57-309B2688E8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C379E18-0BDD-4A93-8A2F-4700CA60827B}"/>
              </a:ext>
            </a:extLst>
          </p:cNvPr>
          <p:cNvSpPr>
            <a:spLocks noGrp="1"/>
          </p:cNvSpPr>
          <p:nvPr>
            <p:ph type="dt" sz="half" idx="10"/>
          </p:nvPr>
        </p:nvSpPr>
        <p:spPr/>
        <p:txBody>
          <a:bodyPr/>
          <a:lstStyle/>
          <a:p>
            <a:fld id="{28D4A231-1C46-4550-9C8B-B7F2AEAEB60D}" type="datetimeFigureOut">
              <a:rPr lang="en-US" smtClean="0"/>
              <a:t>6/17/2021</a:t>
            </a:fld>
            <a:endParaRPr lang="en-US" dirty="0"/>
          </a:p>
        </p:txBody>
      </p:sp>
      <p:sp>
        <p:nvSpPr>
          <p:cNvPr id="4" name="Footer Placeholder 3">
            <a:extLst>
              <a:ext uri="{FF2B5EF4-FFF2-40B4-BE49-F238E27FC236}">
                <a16:creationId xmlns:a16="http://schemas.microsoft.com/office/drawing/2014/main" id="{56853FA4-6154-4C3A-848D-EA0546CB3EE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3F2C4B6-7FAF-40A6-AB98-CAC500103991}"/>
              </a:ext>
            </a:extLst>
          </p:cNvPr>
          <p:cNvSpPr>
            <a:spLocks noGrp="1"/>
          </p:cNvSpPr>
          <p:nvPr>
            <p:ph type="sldNum" sz="quarter" idx="12"/>
          </p:nvPr>
        </p:nvSpPr>
        <p:spPr/>
        <p:txBody>
          <a:bodyPr/>
          <a:lstStyle/>
          <a:p>
            <a:fld id="{A512880E-0071-428B-97A6-E363F281799C}" type="slidenum">
              <a:rPr lang="en-US" smtClean="0"/>
              <a:t>‹#›</a:t>
            </a:fld>
            <a:endParaRPr lang="en-US" dirty="0"/>
          </a:p>
        </p:txBody>
      </p:sp>
    </p:spTree>
    <p:extLst>
      <p:ext uri="{BB962C8B-B14F-4D97-AF65-F5344CB8AC3E}">
        <p14:creationId xmlns:p14="http://schemas.microsoft.com/office/powerpoint/2010/main" val="1002934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B615F3-0710-46B2-AC4F-D1623D5DF9EF}"/>
              </a:ext>
            </a:extLst>
          </p:cNvPr>
          <p:cNvSpPr>
            <a:spLocks noGrp="1"/>
          </p:cNvSpPr>
          <p:nvPr>
            <p:ph type="dt" sz="half" idx="10"/>
          </p:nvPr>
        </p:nvSpPr>
        <p:spPr/>
        <p:txBody>
          <a:bodyPr/>
          <a:lstStyle/>
          <a:p>
            <a:fld id="{28D4A231-1C46-4550-9C8B-B7F2AEAEB60D}" type="datetimeFigureOut">
              <a:rPr lang="en-US" smtClean="0"/>
              <a:t>6/17/2021</a:t>
            </a:fld>
            <a:endParaRPr lang="en-US" dirty="0"/>
          </a:p>
        </p:txBody>
      </p:sp>
      <p:sp>
        <p:nvSpPr>
          <p:cNvPr id="3" name="Footer Placeholder 2">
            <a:extLst>
              <a:ext uri="{FF2B5EF4-FFF2-40B4-BE49-F238E27FC236}">
                <a16:creationId xmlns:a16="http://schemas.microsoft.com/office/drawing/2014/main" id="{2816C9F1-F816-4DE0-A40C-8FCD4102085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14DAA0F-9CFA-4710-84E6-D294FEFDAA69}"/>
              </a:ext>
            </a:extLst>
          </p:cNvPr>
          <p:cNvSpPr>
            <a:spLocks noGrp="1"/>
          </p:cNvSpPr>
          <p:nvPr>
            <p:ph type="sldNum" sz="quarter" idx="12"/>
          </p:nvPr>
        </p:nvSpPr>
        <p:spPr/>
        <p:txBody>
          <a:bodyPr/>
          <a:lstStyle/>
          <a:p>
            <a:fld id="{A512880E-0071-428B-97A6-E363F281799C}" type="slidenum">
              <a:rPr lang="en-US" smtClean="0"/>
              <a:t>‹#›</a:t>
            </a:fld>
            <a:endParaRPr lang="en-US" dirty="0"/>
          </a:p>
        </p:txBody>
      </p:sp>
    </p:spTree>
    <p:extLst>
      <p:ext uri="{BB962C8B-B14F-4D97-AF65-F5344CB8AC3E}">
        <p14:creationId xmlns:p14="http://schemas.microsoft.com/office/powerpoint/2010/main" val="362021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D23DF-3110-4144-BD64-CBAF99DE7E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4E66D2-87D2-4EEF-B149-FBDFCD3ED7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D62716-4F1F-4025-A801-69EAAEC206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C44CEB-D018-4266-97EA-34DB9D458494}"/>
              </a:ext>
            </a:extLst>
          </p:cNvPr>
          <p:cNvSpPr>
            <a:spLocks noGrp="1"/>
          </p:cNvSpPr>
          <p:nvPr>
            <p:ph type="dt" sz="half" idx="10"/>
          </p:nvPr>
        </p:nvSpPr>
        <p:spPr/>
        <p:txBody>
          <a:bodyPr/>
          <a:lstStyle/>
          <a:p>
            <a:fld id="{28D4A231-1C46-4550-9C8B-B7F2AEAEB60D}" type="datetimeFigureOut">
              <a:rPr lang="en-US" smtClean="0"/>
              <a:t>6/17/2021</a:t>
            </a:fld>
            <a:endParaRPr lang="en-US" dirty="0"/>
          </a:p>
        </p:txBody>
      </p:sp>
      <p:sp>
        <p:nvSpPr>
          <p:cNvPr id="6" name="Footer Placeholder 5">
            <a:extLst>
              <a:ext uri="{FF2B5EF4-FFF2-40B4-BE49-F238E27FC236}">
                <a16:creationId xmlns:a16="http://schemas.microsoft.com/office/drawing/2014/main" id="{57BCED6D-50F6-4592-B559-89946DD1BAA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61CE465-3B31-45DE-84EA-2BBB332BF36E}"/>
              </a:ext>
            </a:extLst>
          </p:cNvPr>
          <p:cNvSpPr>
            <a:spLocks noGrp="1"/>
          </p:cNvSpPr>
          <p:nvPr>
            <p:ph type="sldNum" sz="quarter" idx="12"/>
          </p:nvPr>
        </p:nvSpPr>
        <p:spPr/>
        <p:txBody>
          <a:bodyPr/>
          <a:lstStyle/>
          <a:p>
            <a:fld id="{A512880E-0071-428B-97A6-E363F281799C}" type="slidenum">
              <a:rPr lang="en-US" smtClean="0"/>
              <a:t>‹#›</a:t>
            </a:fld>
            <a:endParaRPr lang="en-US" dirty="0"/>
          </a:p>
        </p:txBody>
      </p:sp>
    </p:spTree>
    <p:extLst>
      <p:ext uri="{BB962C8B-B14F-4D97-AF65-F5344CB8AC3E}">
        <p14:creationId xmlns:p14="http://schemas.microsoft.com/office/powerpoint/2010/main" val="1104608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EF1A0-26F1-4838-AC15-7F33F9A16F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EE0C57-71A8-4C8F-909C-270149C9E3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CA9A8AF-1E19-4493-8493-31B731ACA9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BBB84F-92A5-49D8-9601-3944D5A2A7AC}"/>
              </a:ext>
            </a:extLst>
          </p:cNvPr>
          <p:cNvSpPr>
            <a:spLocks noGrp="1"/>
          </p:cNvSpPr>
          <p:nvPr>
            <p:ph type="dt" sz="half" idx="10"/>
          </p:nvPr>
        </p:nvSpPr>
        <p:spPr/>
        <p:txBody>
          <a:bodyPr/>
          <a:lstStyle/>
          <a:p>
            <a:fld id="{28D4A231-1C46-4550-9C8B-B7F2AEAEB60D}" type="datetimeFigureOut">
              <a:rPr lang="en-US" smtClean="0"/>
              <a:t>6/17/2021</a:t>
            </a:fld>
            <a:endParaRPr lang="en-US" dirty="0"/>
          </a:p>
        </p:txBody>
      </p:sp>
      <p:sp>
        <p:nvSpPr>
          <p:cNvPr id="6" name="Footer Placeholder 5">
            <a:extLst>
              <a:ext uri="{FF2B5EF4-FFF2-40B4-BE49-F238E27FC236}">
                <a16:creationId xmlns:a16="http://schemas.microsoft.com/office/drawing/2014/main" id="{5ED236E4-D428-48A7-9BA7-B71859FE04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48CE08-00B7-403A-B0E0-B091F3FFE772}"/>
              </a:ext>
            </a:extLst>
          </p:cNvPr>
          <p:cNvSpPr>
            <a:spLocks noGrp="1"/>
          </p:cNvSpPr>
          <p:nvPr>
            <p:ph type="sldNum" sz="quarter" idx="12"/>
          </p:nvPr>
        </p:nvSpPr>
        <p:spPr/>
        <p:txBody>
          <a:bodyPr/>
          <a:lstStyle/>
          <a:p>
            <a:fld id="{A512880E-0071-428B-97A6-E363F281799C}" type="slidenum">
              <a:rPr lang="en-US" smtClean="0"/>
              <a:t>‹#›</a:t>
            </a:fld>
            <a:endParaRPr lang="en-US" dirty="0"/>
          </a:p>
        </p:txBody>
      </p:sp>
    </p:spTree>
    <p:extLst>
      <p:ext uri="{BB962C8B-B14F-4D97-AF65-F5344CB8AC3E}">
        <p14:creationId xmlns:p14="http://schemas.microsoft.com/office/powerpoint/2010/main" val="100907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chemeClr val="bg1"/>
            </a:gs>
            <a:gs pos="83000">
              <a:srgbClr val="F9F9F9"/>
            </a:gs>
            <a:gs pos="100000">
              <a:srgbClr val="F9F9F9"/>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38EC90-B02D-4E37-B120-3B7E04661C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58E59B-AB68-4C86-B1E8-C27A2F79E7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1F83F2-08D2-45FD-B239-967A97ECA0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4A231-1C46-4550-9C8B-B7F2AEAEB60D}" type="datetimeFigureOut">
              <a:rPr lang="en-US" smtClean="0"/>
              <a:t>6/17/2021</a:t>
            </a:fld>
            <a:endParaRPr lang="en-US" dirty="0"/>
          </a:p>
        </p:txBody>
      </p:sp>
      <p:sp>
        <p:nvSpPr>
          <p:cNvPr id="5" name="Footer Placeholder 4">
            <a:extLst>
              <a:ext uri="{FF2B5EF4-FFF2-40B4-BE49-F238E27FC236}">
                <a16:creationId xmlns:a16="http://schemas.microsoft.com/office/drawing/2014/main" id="{B0453822-683D-4983-AE86-B0C4D383D6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DAFE09E-96A9-40F0-A5C7-A06632638F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12880E-0071-428B-97A6-E363F281799C}" type="slidenum">
              <a:rPr lang="en-US" smtClean="0"/>
              <a:t>‹#›</a:t>
            </a:fld>
            <a:endParaRPr lang="en-US" dirty="0"/>
          </a:p>
        </p:txBody>
      </p:sp>
    </p:spTree>
    <p:extLst>
      <p:ext uri="{BB962C8B-B14F-4D97-AF65-F5344CB8AC3E}">
        <p14:creationId xmlns:p14="http://schemas.microsoft.com/office/powerpoint/2010/main" val="1625536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451264" y="1117802"/>
            <a:ext cx="9144000" cy="1082991"/>
          </a:xfrm>
        </p:spPr>
        <p:txBody>
          <a:bodyPr>
            <a:noAutofit/>
          </a:bodyPr>
          <a:lstStyle/>
          <a:p>
            <a:r>
              <a:rPr lang="en-US" sz="4400" b="1" dirty="0">
                <a:latin typeface="+mn-lt"/>
                <a:cs typeface="Times New Roman" panose="02020603050405020304" pitchFamily="18" charset="0"/>
              </a:rPr>
              <a:t>Financial Management</a:t>
            </a:r>
            <a:br>
              <a:rPr lang="en-US" sz="4400" b="1" dirty="0">
                <a:latin typeface="+mn-lt"/>
                <a:cs typeface="Times New Roman" panose="02020603050405020304" pitchFamily="18" charset="0"/>
              </a:rPr>
            </a:br>
            <a:r>
              <a:rPr lang="en-US" sz="4400" b="1" dirty="0">
                <a:latin typeface="+mn-lt"/>
                <a:cs typeface="Times New Roman" panose="02020603050405020304" pitchFamily="18" charset="0"/>
              </a:rPr>
              <a:t>Cost Principles</a:t>
            </a:r>
            <a:endParaRPr lang="en-US" sz="4400" b="1" dirty="0">
              <a:latin typeface="+mn-lt"/>
            </a:endParaRP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1524000" y="3283525"/>
            <a:ext cx="8755380" cy="2628901"/>
          </a:xfrm>
        </p:spPr>
        <p:txBody>
          <a:bodyPr>
            <a:normAutofit fontScale="92500" lnSpcReduction="10000"/>
          </a:bodyPr>
          <a:lstStyle/>
          <a:p>
            <a:r>
              <a:rPr lang="en-US" sz="3200" dirty="0"/>
              <a:t>Paul Webster, Director</a:t>
            </a:r>
          </a:p>
          <a:p>
            <a:r>
              <a:rPr lang="en-US" sz="3200" dirty="0"/>
              <a:t>Stephen Kim, Financial Analyst</a:t>
            </a:r>
          </a:p>
          <a:p>
            <a:r>
              <a:rPr lang="en-US" sz="3200" dirty="0"/>
              <a:t>Financial Management Division </a:t>
            </a:r>
          </a:p>
          <a:p>
            <a:r>
              <a:rPr lang="en-US" sz="3200" dirty="0"/>
              <a:t>Community Planning and Development</a:t>
            </a:r>
          </a:p>
          <a:p>
            <a:r>
              <a:rPr lang="en-US" sz="3200" dirty="0"/>
              <a:t>HUD</a:t>
            </a:r>
          </a:p>
          <a:p>
            <a:pPr algn="l"/>
            <a:endParaRPr lang="en-US" sz="3200" dirty="0"/>
          </a:p>
          <a:p>
            <a:pPr algn="l"/>
            <a:endParaRPr lang="en-US" sz="32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780799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Autofit/>
          </a:bodyPr>
          <a:lstStyle/>
          <a:p>
            <a:r>
              <a:rPr lang="en-US" sz="4400" b="1" dirty="0">
                <a:latin typeface="+mn-lt"/>
              </a:rPr>
              <a:t>Examples of Unallowable Costs</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638175" y="2324100"/>
            <a:ext cx="10883265" cy="2807970"/>
          </a:xfrm>
        </p:spPr>
        <p:txBody>
          <a:bodyPr>
            <a:normAutofit/>
          </a:bodyPr>
          <a:lstStyle/>
          <a:p>
            <a:pPr marL="571500" indent="-571500" algn="l">
              <a:buFont typeface="Arial" panose="020B0604020202020204" pitchFamily="34" charset="0"/>
              <a:buChar char="•"/>
            </a:pPr>
            <a:r>
              <a:rPr lang="en-US" sz="4000" dirty="0">
                <a:cs typeface="Times New Roman" panose="02020603050405020304" pitchFamily="18" charset="0"/>
              </a:rPr>
              <a:t>Alcoholic beverages - </a:t>
            </a:r>
            <a:r>
              <a:rPr lang="en-US" sz="4000" i="0" dirty="0">
                <a:solidFill>
                  <a:srgbClr val="223358"/>
                </a:solidFill>
                <a:effectLst/>
                <a:cs typeface="Times New Roman" panose="02020603050405020304" pitchFamily="18" charset="0"/>
              </a:rPr>
              <a:t>§ </a:t>
            </a:r>
            <a:r>
              <a:rPr lang="en-US" sz="4000" dirty="0">
                <a:cs typeface="Times New Roman" panose="02020603050405020304" pitchFamily="18" charset="0"/>
              </a:rPr>
              <a:t>200.423</a:t>
            </a:r>
          </a:p>
          <a:p>
            <a:pPr marL="571500" indent="-571500" algn="l">
              <a:buFont typeface="Arial" panose="020B0604020202020204" pitchFamily="34" charset="0"/>
              <a:buChar char="•"/>
            </a:pPr>
            <a:r>
              <a:rPr lang="en-US" sz="4000" dirty="0">
                <a:cs typeface="Times New Roman" panose="02020603050405020304" pitchFamily="18" charset="0"/>
              </a:rPr>
              <a:t>Bad debts (debts which have been determined to be uncollectable) - </a:t>
            </a:r>
            <a:r>
              <a:rPr lang="en-US" sz="4000" i="0" dirty="0">
                <a:solidFill>
                  <a:srgbClr val="223358"/>
                </a:solidFill>
                <a:effectLst/>
                <a:cs typeface="Times New Roman" panose="02020603050405020304" pitchFamily="18" charset="0"/>
              </a:rPr>
              <a:t>§ </a:t>
            </a:r>
            <a:r>
              <a:rPr lang="en-US" sz="4000" dirty="0">
                <a:cs typeface="Times New Roman" panose="02020603050405020304" pitchFamily="18" charset="0"/>
              </a:rPr>
              <a:t>200.426</a:t>
            </a:r>
          </a:p>
          <a:p>
            <a:pPr marL="571500" indent="-571500" algn="l">
              <a:buFont typeface="Arial" panose="020B0604020202020204" pitchFamily="34" charset="0"/>
              <a:buChar char="•"/>
            </a:pPr>
            <a:r>
              <a:rPr lang="en-US" sz="4000" dirty="0">
                <a:cs typeface="Times New Roman" panose="02020603050405020304" pitchFamily="18" charset="0"/>
              </a:rPr>
              <a:t>Meals for social activities- </a:t>
            </a:r>
            <a:r>
              <a:rPr lang="en-US" sz="4000" i="0" dirty="0">
                <a:solidFill>
                  <a:srgbClr val="223358"/>
                </a:solidFill>
                <a:effectLst/>
                <a:cs typeface="Times New Roman" panose="02020603050405020304" pitchFamily="18" charset="0"/>
              </a:rPr>
              <a:t>§ </a:t>
            </a:r>
            <a:r>
              <a:rPr lang="en-US" sz="4000" dirty="0">
                <a:cs typeface="Times New Roman" panose="02020603050405020304" pitchFamily="18" charset="0"/>
              </a:rPr>
              <a:t>200.438</a:t>
            </a:r>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24800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Autofit/>
          </a:bodyPr>
          <a:lstStyle/>
          <a:p>
            <a:r>
              <a:rPr lang="en-US" sz="4400" b="1" dirty="0">
                <a:latin typeface="+mn-lt"/>
              </a:rPr>
              <a:t>Questions to be Answered</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2766060" y="3429000"/>
            <a:ext cx="8755380" cy="1703070"/>
          </a:xfrm>
        </p:spPr>
        <p:txBody>
          <a:bodyPr/>
          <a:lstStyle/>
          <a:p>
            <a:pPr algn="l"/>
            <a:endParaRPr lang="en-US" sz="32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graphicFrame>
        <p:nvGraphicFramePr>
          <p:cNvPr id="7" name="Content Placeholder 3">
            <a:extLst>
              <a:ext uri="{FF2B5EF4-FFF2-40B4-BE49-F238E27FC236}">
                <a16:creationId xmlns:a16="http://schemas.microsoft.com/office/drawing/2014/main" id="{3BF1DC64-003A-4D50-B02E-49F3BDA9C4F2}"/>
              </a:ext>
            </a:extLst>
          </p:cNvPr>
          <p:cNvGraphicFramePr>
            <a:graphicFrameLocks/>
          </p:cNvGraphicFramePr>
          <p:nvPr>
            <p:extLst>
              <p:ext uri="{D42A27DB-BD31-4B8C-83A1-F6EECF244321}">
                <p14:modId xmlns:p14="http://schemas.microsoft.com/office/powerpoint/2010/main" val="895146871"/>
              </p:ext>
            </p:extLst>
          </p:nvPr>
        </p:nvGraphicFramePr>
        <p:xfrm>
          <a:off x="1064302" y="2027216"/>
          <a:ext cx="9428812" cy="44335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38126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Autofit/>
          </a:bodyPr>
          <a:lstStyle/>
          <a:p>
            <a:r>
              <a:rPr lang="en-US" sz="4400" b="1" dirty="0">
                <a:latin typeface="+mn-lt"/>
              </a:rPr>
              <a:t>Some Background on Cost Classification</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899410" y="2027215"/>
            <a:ext cx="10622030" cy="3624077"/>
          </a:xfrm>
        </p:spPr>
        <p:txBody>
          <a:bodyPr>
            <a:normAutofit fontScale="92500" lnSpcReduction="10000"/>
          </a:bodyPr>
          <a:lstStyle/>
          <a:p>
            <a:pPr marL="571500" indent="-571500" algn="l">
              <a:buFont typeface="Arial" panose="020B0604020202020204" pitchFamily="34" charset="0"/>
              <a:buChar char="•"/>
            </a:pPr>
            <a:r>
              <a:rPr lang="en-US" sz="4000" dirty="0"/>
              <a:t>Costs can be classified in various ways, depending on the purpose.</a:t>
            </a:r>
          </a:p>
          <a:p>
            <a:pPr marL="571500" indent="-571500" algn="l">
              <a:buFont typeface="Arial" panose="020B0604020202020204" pitchFamily="34" charset="0"/>
              <a:buChar char="•"/>
            </a:pPr>
            <a:r>
              <a:rPr lang="en-US" sz="4000" dirty="0"/>
              <a:t>Economists and accountants often find it useful to establish binary classifications of costs.</a:t>
            </a:r>
          </a:p>
          <a:p>
            <a:pPr marL="571500" indent="-571500" algn="l">
              <a:buFont typeface="Arial" panose="020B0604020202020204" pitchFamily="34" charset="0"/>
              <a:buChar char="•"/>
            </a:pPr>
            <a:r>
              <a:rPr lang="en-US" sz="4000" dirty="0"/>
              <a:t>Under such classifications, costs are included in one category or the other. (e.g., either direct or indirect)</a:t>
            </a:r>
          </a:p>
          <a:p>
            <a:pPr algn="l"/>
            <a:endParaRPr lang="en-US" sz="32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910964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Autofit/>
          </a:bodyPr>
          <a:lstStyle/>
          <a:p>
            <a:r>
              <a:rPr lang="en-US" sz="4400" b="1" dirty="0">
                <a:latin typeface="+mn-lt"/>
              </a:rPr>
              <a:t>Cost Classification Examples</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2766060" y="3429000"/>
            <a:ext cx="8755380" cy="1703070"/>
          </a:xfrm>
        </p:spPr>
        <p:txBody>
          <a:bodyPr/>
          <a:lstStyle/>
          <a:p>
            <a:pPr algn="l"/>
            <a:endParaRPr lang="en-US" sz="3200" dirty="0"/>
          </a:p>
          <a:p>
            <a:pPr algn="l"/>
            <a:endParaRPr lang="en-US" sz="32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mc:AlternateContent xmlns:mc="http://schemas.openxmlformats.org/markup-compatibility/2006" xmlns:p14="http://schemas.microsoft.com/office/powerpoint/2010/main">
        <mc:Choice Requires="p14">
          <p:contentPart p14:bwMode="auto" r:id="rId3">
            <p14:nvContentPartPr>
              <p14:cNvPr id="17" name="Ink 16">
                <a:extLst>
                  <a:ext uri="{FF2B5EF4-FFF2-40B4-BE49-F238E27FC236}">
                    <a16:creationId xmlns:a16="http://schemas.microsoft.com/office/drawing/2014/main" id="{0A967233-9886-43F3-BDF4-F45BCC3CDE26}"/>
                  </a:ext>
                </a:extLst>
              </p14:cNvPr>
              <p14:cNvContentPartPr/>
              <p14:nvPr/>
            </p14:nvContentPartPr>
            <p14:xfrm>
              <a:off x="1520413" y="2188096"/>
              <a:ext cx="360" cy="360"/>
            </p14:xfrm>
          </p:contentPart>
        </mc:Choice>
        <mc:Fallback xmlns="">
          <p:pic>
            <p:nvPicPr>
              <p:cNvPr id="17" name="Ink 16">
                <a:extLst>
                  <a:ext uri="{FF2B5EF4-FFF2-40B4-BE49-F238E27FC236}">
                    <a16:creationId xmlns:a16="http://schemas.microsoft.com/office/drawing/2014/main" id="{0A967233-9886-43F3-BDF4-F45BCC3CDE26}"/>
                  </a:ext>
                </a:extLst>
              </p:cNvPr>
              <p:cNvPicPr/>
              <p:nvPr/>
            </p:nvPicPr>
            <p:blipFill>
              <a:blip r:embed="rId5"/>
              <a:stretch>
                <a:fillRect/>
              </a:stretch>
            </p:blipFill>
            <p:spPr>
              <a:xfrm>
                <a:off x="1511413" y="2179456"/>
                <a:ext cx="18000" cy="18000"/>
              </a:xfrm>
              <a:prstGeom prst="rect">
                <a:avLst/>
              </a:prstGeom>
            </p:spPr>
          </p:pic>
        </mc:Fallback>
      </mc:AlternateContent>
      <p:pic>
        <p:nvPicPr>
          <p:cNvPr id="5" name="Picture 4">
            <a:extLst>
              <a:ext uri="{FF2B5EF4-FFF2-40B4-BE49-F238E27FC236}">
                <a16:creationId xmlns:a16="http://schemas.microsoft.com/office/drawing/2014/main" id="{16FDE292-F7CF-44AA-A85A-8179AC705E37}"/>
              </a:ext>
            </a:extLst>
          </p:cNvPr>
          <p:cNvPicPr>
            <a:picLocks noChangeAspect="1"/>
          </p:cNvPicPr>
          <p:nvPr/>
        </p:nvPicPr>
        <p:blipFill>
          <a:blip r:embed="rId6"/>
          <a:stretch>
            <a:fillRect/>
          </a:stretch>
        </p:blipFill>
        <p:spPr>
          <a:xfrm>
            <a:off x="990157" y="1938399"/>
            <a:ext cx="10211685" cy="2981202"/>
          </a:xfrm>
          <a:prstGeom prst="rect">
            <a:avLst/>
          </a:prstGeom>
        </p:spPr>
      </p:pic>
    </p:spTree>
    <p:extLst>
      <p:ext uri="{BB962C8B-B14F-4D97-AF65-F5344CB8AC3E}">
        <p14:creationId xmlns:p14="http://schemas.microsoft.com/office/powerpoint/2010/main" val="3872215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Autofit/>
          </a:bodyPr>
          <a:lstStyle/>
          <a:p>
            <a:r>
              <a:rPr lang="en-US" sz="4400" b="1" dirty="0">
                <a:latin typeface="+mn-lt"/>
              </a:rPr>
              <a:t>Key Terms</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1736333" y="2106203"/>
            <a:ext cx="9493641" cy="3986372"/>
          </a:xfrm>
        </p:spPr>
        <p:txBody>
          <a:bodyPr/>
          <a:lstStyle/>
          <a:p>
            <a:pPr algn="l"/>
            <a:endParaRPr lang="en-US" sz="32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
        <p:nvSpPr>
          <p:cNvPr id="10" name="Title 1">
            <a:extLst>
              <a:ext uri="{FF2B5EF4-FFF2-40B4-BE49-F238E27FC236}">
                <a16:creationId xmlns:a16="http://schemas.microsoft.com/office/drawing/2014/main" id="{714D78FA-5D36-4A07-8114-AD8B45C7FA02}"/>
              </a:ext>
            </a:extLst>
          </p:cNvPr>
          <p:cNvSpPr txBox="1">
            <a:spLocks/>
          </p:cNvSpPr>
          <p:nvPr/>
        </p:nvSpPr>
        <p:spPr>
          <a:xfrm>
            <a:off x="1561010" y="467427"/>
            <a:ext cx="8229600" cy="1143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dirty="0"/>
          </a:p>
        </p:txBody>
      </p:sp>
      <p:graphicFrame>
        <p:nvGraphicFramePr>
          <p:cNvPr id="11" name="Content Placeholder 3">
            <a:extLst>
              <a:ext uri="{FF2B5EF4-FFF2-40B4-BE49-F238E27FC236}">
                <a16:creationId xmlns:a16="http://schemas.microsoft.com/office/drawing/2014/main" id="{99008BEE-51DA-4AE4-BBCA-332D748F9056}"/>
              </a:ext>
            </a:extLst>
          </p:cNvPr>
          <p:cNvGraphicFramePr>
            <a:graphicFrameLocks/>
          </p:cNvGraphicFramePr>
          <p:nvPr>
            <p:extLst>
              <p:ext uri="{D42A27DB-BD31-4B8C-83A1-F6EECF244321}">
                <p14:modId xmlns:p14="http://schemas.microsoft.com/office/powerpoint/2010/main" val="2602225832"/>
              </p:ext>
            </p:extLst>
          </p:nvPr>
        </p:nvGraphicFramePr>
        <p:xfrm>
          <a:off x="1523999" y="1691638"/>
          <a:ext cx="9143999" cy="4557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41956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Autofit/>
          </a:bodyPr>
          <a:lstStyle/>
          <a:p>
            <a:r>
              <a:rPr lang="en-US" sz="4400" b="1" dirty="0"/>
              <a:t>Points to Keep in Mind</a:t>
            </a:r>
            <a:endParaRPr lang="en-US" sz="4400" b="1" dirty="0">
              <a:latin typeface="+mn-lt"/>
            </a:endParaRP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1027416" y="2137025"/>
            <a:ext cx="10494024" cy="2995045"/>
          </a:xfrm>
        </p:spPr>
        <p:txBody>
          <a:bodyPr>
            <a:normAutofit fontScale="77500" lnSpcReduction="20000"/>
          </a:bodyPr>
          <a:lstStyle/>
          <a:p>
            <a:pPr marL="571500" indent="-571500" algn="l">
              <a:buFont typeface="Arial" panose="020B0604020202020204" pitchFamily="34" charset="0"/>
              <a:buChar char="•"/>
            </a:pPr>
            <a:r>
              <a:rPr lang="en-US" sz="4000" dirty="0"/>
              <a:t>Indirect costs tend to be support costs (e.g., telephone, printing, rent) as opposed to costs that can be traced directly to projects or activities (e.g., construction costs for public facilities).</a:t>
            </a:r>
          </a:p>
          <a:p>
            <a:pPr marL="571500" indent="-571500" algn="l">
              <a:buFont typeface="Arial" panose="020B0604020202020204" pitchFamily="34" charset="0"/>
              <a:buChar char="•"/>
            </a:pPr>
            <a:r>
              <a:rPr lang="en-US" sz="4000" dirty="0"/>
              <a:t>Indirect costs are real and have to be paid from some revenue source for an organization to function.</a:t>
            </a:r>
          </a:p>
          <a:p>
            <a:pPr marL="571500" indent="-571500" algn="l">
              <a:buFont typeface="Arial" panose="020B0604020202020204" pitchFamily="34" charset="0"/>
              <a:buChar char="•"/>
            </a:pPr>
            <a:r>
              <a:rPr lang="en-US" sz="4000" dirty="0"/>
              <a:t>For most HUD grantees, allocation of indirect costs does not increase total funding.</a:t>
            </a:r>
          </a:p>
          <a:p>
            <a:pPr algn="l"/>
            <a:endParaRPr lang="en-US" sz="32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2013345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rmAutofit/>
          </a:bodyPr>
          <a:lstStyle/>
          <a:p>
            <a:r>
              <a:rPr lang="en-US" sz="4000" b="1" dirty="0">
                <a:latin typeface="+mn-lt"/>
              </a:rPr>
              <a:t>Indirect (F&amp;A) Costs -Definition</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731520" y="2205990"/>
            <a:ext cx="10789920" cy="4403532"/>
          </a:xfrm>
        </p:spPr>
        <p:txBody>
          <a:bodyPr>
            <a:normAutofit/>
          </a:bodyPr>
          <a:lstStyle/>
          <a:p>
            <a:pPr algn="l"/>
            <a:r>
              <a:rPr lang="en-US" sz="3000" i="0" dirty="0">
                <a:effectLst/>
                <a:cs typeface="Times New Roman" panose="02020603050405020304" pitchFamily="18" charset="0"/>
              </a:rPr>
              <a:t>§ 200.414 </a:t>
            </a:r>
            <a:r>
              <a:rPr lang="en-US" sz="3000" i="0" dirty="0">
                <a:solidFill>
                  <a:srgbClr val="223358"/>
                </a:solidFill>
                <a:effectLst/>
                <a:cs typeface="Times New Roman" panose="02020603050405020304" pitchFamily="18" charset="0"/>
              </a:rPr>
              <a:t>- </a:t>
            </a:r>
            <a:r>
              <a:rPr lang="en-US" sz="3000" b="0" i="1" dirty="0">
                <a:solidFill>
                  <a:srgbClr val="414549"/>
                </a:solidFill>
                <a:effectLst/>
                <a:cs typeface="Times New Roman" panose="02020603050405020304" pitchFamily="18" charset="0"/>
              </a:rPr>
              <a:t>Indirect (F&amp;A) costs</a:t>
            </a:r>
            <a:r>
              <a:rPr lang="en-US" sz="3000" b="0" i="0" dirty="0">
                <a:solidFill>
                  <a:srgbClr val="414549"/>
                </a:solidFill>
                <a:effectLst/>
                <a:cs typeface="Times New Roman" panose="02020603050405020304" pitchFamily="18" charset="0"/>
              </a:rPr>
              <a:t> means those costs incurred for </a:t>
            </a:r>
            <a:r>
              <a:rPr lang="en-US" sz="3000" i="0" dirty="0">
                <a:solidFill>
                  <a:srgbClr val="414549"/>
                </a:solidFill>
                <a:effectLst/>
                <a:cs typeface="Times New Roman" panose="02020603050405020304" pitchFamily="18" charset="0"/>
              </a:rPr>
              <a:t>a common or joint purpose </a:t>
            </a:r>
            <a:r>
              <a:rPr lang="en-US" sz="3000" b="0" i="0" dirty="0">
                <a:solidFill>
                  <a:srgbClr val="414549"/>
                </a:solidFill>
                <a:effectLst/>
                <a:cs typeface="Times New Roman" panose="02020603050405020304" pitchFamily="18" charset="0"/>
              </a:rPr>
              <a:t>benefitting more than one cost objective, and not readily assignable to the cost objectives specifically benefitted, without effort disproportionate to the results achieved. </a:t>
            </a:r>
          </a:p>
          <a:p>
            <a:pPr algn="l"/>
            <a:endParaRPr lang="en-US" sz="3000" b="0" i="0" dirty="0">
              <a:solidFill>
                <a:srgbClr val="414549"/>
              </a:solidFill>
              <a:effectLst/>
              <a:cs typeface="Times New Roman" panose="02020603050405020304" pitchFamily="18" charset="0"/>
            </a:endParaRPr>
          </a:p>
          <a:p>
            <a:pPr algn="l"/>
            <a:r>
              <a:rPr lang="en-US" sz="3000" dirty="0"/>
              <a:t>-Indirect costs can be defined as any costs incurred by a recipient or subrecipient that cannot be </a:t>
            </a:r>
            <a:r>
              <a:rPr lang="en-US" sz="3000" b="1" u="sng" dirty="0"/>
              <a:t>traced</a:t>
            </a:r>
            <a:r>
              <a:rPr lang="en-US" sz="3000" dirty="0"/>
              <a:t> directly to a </a:t>
            </a:r>
            <a:r>
              <a:rPr lang="en-US" sz="3000" i="1" dirty="0"/>
              <a:t>cost objective</a:t>
            </a:r>
            <a:r>
              <a:rPr lang="en-US" sz="3000" dirty="0"/>
              <a:t>.</a:t>
            </a:r>
          </a:p>
          <a:p>
            <a:pPr algn="l"/>
            <a:endParaRPr lang="en-US" sz="4000" dirty="0"/>
          </a:p>
          <a:p>
            <a:pPr algn="l"/>
            <a:endParaRPr lang="en-US" sz="3200" dirty="0"/>
          </a:p>
          <a:p>
            <a:pPr algn="l"/>
            <a:endParaRPr lang="en-US" sz="32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326572"/>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83293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Autofit/>
          </a:bodyPr>
          <a:lstStyle/>
          <a:p>
            <a:r>
              <a:rPr lang="en-US" sz="4400" b="1" dirty="0">
                <a:latin typeface="+mn-lt"/>
              </a:rPr>
              <a:t>Examples of Indirect Costs</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1524000" y="2126974"/>
            <a:ext cx="8755380" cy="2859623"/>
          </a:xfrm>
        </p:spPr>
        <p:txBody>
          <a:bodyPr>
            <a:normAutofit fontScale="92500" lnSpcReduction="20000"/>
          </a:bodyPr>
          <a:lstStyle/>
          <a:p>
            <a:pPr algn="l"/>
            <a:endParaRPr lang="en-US" sz="3200" dirty="0"/>
          </a:p>
          <a:p>
            <a:pPr marL="457200" indent="-457200" algn="l">
              <a:buFont typeface="Arial" panose="020B0604020202020204" pitchFamily="34" charset="0"/>
              <a:buChar char="•"/>
            </a:pPr>
            <a:r>
              <a:rPr lang="en-US" sz="3200" dirty="0"/>
              <a:t>General and Administrative salaries and wages</a:t>
            </a:r>
          </a:p>
          <a:p>
            <a:pPr marL="457200" indent="-457200" algn="l">
              <a:buFont typeface="Arial" panose="020B0604020202020204" pitchFamily="34" charset="0"/>
              <a:buChar char="•"/>
            </a:pPr>
            <a:r>
              <a:rPr lang="en-US" sz="3200" dirty="0"/>
              <a:t>Office building security services</a:t>
            </a:r>
          </a:p>
          <a:p>
            <a:pPr marL="457200" indent="-457200" algn="l">
              <a:buFont typeface="Arial" panose="020B0604020202020204" pitchFamily="34" charset="0"/>
              <a:buChar char="•"/>
            </a:pPr>
            <a:r>
              <a:rPr lang="en-US" sz="3200" dirty="0"/>
              <a:t>Office supplies</a:t>
            </a:r>
          </a:p>
          <a:p>
            <a:pPr marL="457200" indent="-457200" algn="l">
              <a:buFont typeface="Arial" panose="020B0604020202020204" pitchFamily="34" charset="0"/>
              <a:buChar char="•"/>
            </a:pPr>
            <a:r>
              <a:rPr lang="en-US" sz="3200" dirty="0"/>
              <a:t>Depreciation</a:t>
            </a:r>
          </a:p>
          <a:p>
            <a:pPr marL="457200" indent="-457200" algn="l">
              <a:buFont typeface="Arial" panose="020B0604020202020204" pitchFamily="34" charset="0"/>
              <a:buChar char="•"/>
            </a:pPr>
            <a:r>
              <a:rPr lang="en-US" sz="3200" dirty="0"/>
              <a:t>Rent</a:t>
            </a:r>
          </a:p>
          <a:p>
            <a:pPr algn="l"/>
            <a:endParaRPr lang="en-US" sz="32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1181897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Autofit/>
          </a:bodyPr>
          <a:lstStyle/>
          <a:p>
            <a:r>
              <a:rPr lang="en-US" sz="4400" b="1" dirty="0">
                <a:latin typeface="+mn-lt"/>
              </a:rPr>
              <a:t>Cost Objective</a:t>
            </a:r>
            <a:br>
              <a:rPr lang="en-US" sz="4400" b="1" dirty="0">
                <a:latin typeface="+mn-lt"/>
              </a:rPr>
            </a:br>
            <a:endParaRPr lang="en-US" sz="4400" b="1" dirty="0">
              <a:latin typeface="+mn-lt"/>
            </a:endParaRP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719191" y="1691639"/>
            <a:ext cx="10802249" cy="4061890"/>
          </a:xfrm>
        </p:spPr>
        <p:txBody>
          <a:bodyPr>
            <a:normAutofit fontScale="40000" lnSpcReduction="20000"/>
          </a:bodyPr>
          <a:lstStyle/>
          <a:p>
            <a:pPr marL="400050" lvl="1" algn="l"/>
            <a:endParaRPr lang="en-US" sz="6200" dirty="0"/>
          </a:p>
          <a:p>
            <a:pPr marL="176213" lvl="1" indent="-176213" algn="l"/>
            <a:r>
              <a:rPr lang="en-US" sz="8000" dirty="0"/>
              <a:t>-	</a:t>
            </a:r>
            <a:r>
              <a:rPr lang="en-US" sz="7500" dirty="0"/>
              <a:t>Cost objective means a program, function, activity, award, organizational subdivision, contract, or work unit for which cost data are desired and for which provision is made to accumulate and measure the cost of processes, products, jobs, capital projects, etc.  A cost objective may be a major function of the non-Federal entity, a particular service or project, a Federal award, or an indirect (Facilities &amp; Administrative) cost activity, as described in Subpart E-Cost Principles</a:t>
            </a:r>
            <a:r>
              <a:rPr lang="en-US" sz="8000" dirty="0"/>
              <a:t>.  </a:t>
            </a:r>
          </a:p>
          <a:p>
            <a:pPr marL="176213" lvl="1" indent="-176213" algn="l"/>
            <a:endParaRPr lang="en-US" sz="8000" dirty="0"/>
          </a:p>
          <a:p>
            <a:pPr marL="176213" indent="-176213" algn="l"/>
            <a:r>
              <a:rPr lang="en-US" sz="7400" dirty="0"/>
              <a:t>-	A typical cost objective is a HUD award, project, or activity.</a:t>
            </a:r>
          </a:p>
          <a:p>
            <a:pPr algn="l"/>
            <a:endParaRPr lang="en-US" sz="74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1108568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Autofit/>
          </a:bodyPr>
          <a:lstStyle/>
          <a:p>
            <a:r>
              <a:rPr lang="en-US" sz="4400" dirty="0">
                <a:latin typeface="+mn-lt"/>
              </a:rPr>
              <a:t>CDBG Cost Objective Examples</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2766060" y="3429000"/>
            <a:ext cx="8755380" cy="1703070"/>
          </a:xfrm>
        </p:spPr>
        <p:txBody>
          <a:bodyPr/>
          <a:lstStyle/>
          <a:p>
            <a:pPr algn="l"/>
            <a:endParaRPr lang="en-US" sz="32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graphicFrame>
        <p:nvGraphicFramePr>
          <p:cNvPr id="7" name="Content Placeholder 3">
            <a:extLst>
              <a:ext uri="{FF2B5EF4-FFF2-40B4-BE49-F238E27FC236}">
                <a16:creationId xmlns:a16="http://schemas.microsoft.com/office/drawing/2014/main" id="{872AA7C1-D0F8-4933-B746-5AB7270EBD63}"/>
              </a:ext>
            </a:extLst>
          </p:cNvPr>
          <p:cNvGraphicFramePr>
            <a:graphicFrameLocks/>
          </p:cNvGraphicFramePr>
          <p:nvPr>
            <p:extLst>
              <p:ext uri="{D42A27DB-BD31-4B8C-83A1-F6EECF244321}">
                <p14:modId xmlns:p14="http://schemas.microsoft.com/office/powerpoint/2010/main" val="4242541123"/>
              </p:ext>
            </p:extLst>
          </p:nvPr>
        </p:nvGraphicFramePr>
        <p:xfrm>
          <a:off x="552450" y="2027214"/>
          <a:ext cx="10968990" cy="37735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0170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Autofit/>
          </a:bodyPr>
          <a:lstStyle/>
          <a:p>
            <a:r>
              <a:rPr lang="en-US" sz="4400" b="1" dirty="0"/>
              <a:t>Applicable Requirements</a:t>
            </a:r>
            <a:endParaRPr lang="en-US" sz="4400" b="1" dirty="0">
              <a:latin typeface="+mn-lt"/>
            </a:endParaRP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780836" y="2147299"/>
            <a:ext cx="10740604" cy="3174714"/>
          </a:xfrm>
        </p:spPr>
        <p:txBody>
          <a:bodyPr>
            <a:normAutofit fontScale="92500" lnSpcReduction="20000"/>
          </a:bodyPr>
          <a:lstStyle/>
          <a:p>
            <a:pPr marL="571500" indent="-571500" algn="l">
              <a:buFont typeface="Arial" panose="020B0604020202020204" pitchFamily="34" charset="0"/>
              <a:buChar char="•"/>
            </a:pPr>
            <a:r>
              <a:rPr lang="en-US" sz="4000" dirty="0"/>
              <a:t>Cost Principles and Procedures - 2 CFR Part 200, Subpart E (and related appendices)</a:t>
            </a:r>
          </a:p>
          <a:p>
            <a:pPr marL="571500" indent="-571500" algn="l">
              <a:buFont typeface="Arial" panose="020B0604020202020204" pitchFamily="34" charset="0"/>
              <a:buChar char="•"/>
            </a:pPr>
            <a:r>
              <a:rPr lang="en-US" sz="4000" dirty="0"/>
              <a:t>All costs, whether charged on a direct or indirect basis, are subject to the factors affecting the allowability of costs (§200.403)</a:t>
            </a:r>
          </a:p>
          <a:p>
            <a:pPr marL="571500" indent="-571500" algn="l">
              <a:buFont typeface="Arial" panose="020B0604020202020204" pitchFamily="34" charset="0"/>
              <a:buChar char="•"/>
            </a:pPr>
            <a:r>
              <a:rPr lang="en-US" sz="4000" dirty="0"/>
              <a:t>General Provisions for Selected Items of Cost (§200.420 through §200.475)</a:t>
            </a:r>
          </a:p>
          <a:p>
            <a:pPr algn="l"/>
            <a:endParaRPr lang="en-US" sz="32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3122836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Autofit/>
          </a:bodyPr>
          <a:lstStyle/>
          <a:p>
            <a:r>
              <a:rPr lang="en-US" sz="4400" b="1" dirty="0">
                <a:latin typeface="+mn-lt"/>
              </a:rPr>
              <a:t>Indirect Cost Rate</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668594" y="2379407"/>
            <a:ext cx="10687664" cy="3431458"/>
          </a:xfrm>
        </p:spPr>
        <p:txBody>
          <a:bodyPr>
            <a:normAutofit fontScale="55000" lnSpcReduction="20000"/>
          </a:bodyPr>
          <a:lstStyle/>
          <a:p>
            <a:r>
              <a:rPr lang="en-US" sz="5100" dirty="0"/>
              <a:t>Indirect costs ÷ Direct cost base</a:t>
            </a:r>
          </a:p>
          <a:p>
            <a:r>
              <a:rPr lang="en-US" sz="5100" dirty="0"/>
              <a:t>(expressed as a percentage)</a:t>
            </a:r>
          </a:p>
          <a:p>
            <a:pPr algn="l"/>
            <a:endParaRPr lang="en-US" sz="4000" dirty="0"/>
          </a:p>
          <a:p>
            <a:pPr algn="l"/>
            <a:r>
              <a:rPr lang="en-US" sz="4000" dirty="0"/>
              <a:t>Acceptable direct cost bases:</a:t>
            </a:r>
          </a:p>
          <a:p>
            <a:pPr marL="571500" indent="-571500" algn="l">
              <a:buFont typeface="Arial" panose="020B0604020202020204" pitchFamily="34" charset="0"/>
              <a:buChar char="•"/>
            </a:pPr>
            <a:r>
              <a:rPr lang="en-US" sz="4000" dirty="0"/>
              <a:t>Direct salaries and wages including (or excluding) all fringe benefits.</a:t>
            </a:r>
          </a:p>
          <a:p>
            <a:pPr marL="571500" indent="-571500" algn="l">
              <a:buFont typeface="Arial" panose="020B0604020202020204" pitchFamily="34" charset="0"/>
              <a:buChar char="•"/>
            </a:pPr>
            <a:r>
              <a:rPr lang="en-US" sz="4000" dirty="0"/>
              <a:t>Direct salaries and wages including vacation, holiday, sick pay, and other paid absences but excluding all other fringe benefits.</a:t>
            </a:r>
          </a:p>
          <a:p>
            <a:pPr marL="571500" indent="-571500" algn="l">
              <a:buFont typeface="Arial" panose="020B0604020202020204" pitchFamily="34" charset="0"/>
              <a:buChar char="•"/>
            </a:pPr>
            <a:r>
              <a:rPr lang="en-US" sz="4000" dirty="0"/>
              <a:t>Total Direct Costs (TDC)</a:t>
            </a:r>
          </a:p>
          <a:p>
            <a:pPr marL="571500" indent="-571500" algn="l">
              <a:buFont typeface="Arial" panose="020B0604020202020204" pitchFamily="34" charset="0"/>
              <a:buChar char="•"/>
            </a:pPr>
            <a:r>
              <a:rPr lang="en-US" sz="4000" dirty="0"/>
              <a:t>Modified Total Direct Costs (MTDC)</a:t>
            </a:r>
          </a:p>
          <a:p>
            <a:pPr algn="l"/>
            <a:endParaRPr lang="en-US" sz="32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1479977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378584"/>
          </a:xfrm>
        </p:spPr>
        <p:txBody>
          <a:bodyPr>
            <a:noAutofit/>
          </a:bodyPr>
          <a:lstStyle/>
          <a:p>
            <a:r>
              <a:rPr lang="en-US" sz="4400" dirty="0">
                <a:latin typeface="+mn-lt"/>
              </a:rPr>
              <a:t>Types of Indirect Cost Rates</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2766060" y="3429000"/>
            <a:ext cx="8755380" cy="1703070"/>
          </a:xfrm>
        </p:spPr>
        <p:txBody>
          <a:bodyPr/>
          <a:lstStyle/>
          <a:p>
            <a:pPr algn="l"/>
            <a:endParaRPr lang="en-US" sz="32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
        <p:nvSpPr>
          <p:cNvPr id="7" name="Title 1">
            <a:extLst>
              <a:ext uri="{FF2B5EF4-FFF2-40B4-BE49-F238E27FC236}">
                <a16:creationId xmlns:a16="http://schemas.microsoft.com/office/drawing/2014/main" id="{B6995DDD-5400-4324-A51D-F45B7B7211B5}"/>
              </a:ext>
            </a:extLst>
          </p:cNvPr>
          <p:cNvSpPr txBox="1">
            <a:spLocks/>
          </p:cNvSpPr>
          <p:nvPr/>
        </p:nvSpPr>
        <p:spPr>
          <a:xfrm>
            <a:off x="685800" y="653592"/>
            <a:ext cx="10210800" cy="79420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dirty="0"/>
          </a:p>
        </p:txBody>
      </p:sp>
      <p:graphicFrame>
        <p:nvGraphicFramePr>
          <p:cNvPr id="9" name="Content Placeholder 3">
            <a:extLst>
              <a:ext uri="{FF2B5EF4-FFF2-40B4-BE49-F238E27FC236}">
                <a16:creationId xmlns:a16="http://schemas.microsoft.com/office/drawing/2014/main" id="{B988CB7C-ECF3-4891-9CF5-CEA25E307C17}"/>
              </a:ext>
            </a:extLst>
          </p:cNvPr>
          <p:cNvGraphicFramePr>
            <a:graphicFrameLocks/>
          </p:cNvGraphicFramePr>
          <p:nvPr/>
        </p:nvGraphicFramePr>
        <p:xfrm>
          <a:off x="1724025" y="2676525"/>
          <a:ext cx="10210800" cy="33921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51187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Autofit/>
          </a:bodyPr>
          <a:lstStyle/>
          <a:p>
            <a:r>
              <a:rPr lang="en-US" sz="4400" b="1" dirty="0">
                <a:latin typeface="+mn-lt"/>
              </a:rPr>
              <a:t>10% De Minimis Rate</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845574" y="1887794"/>
            <a:ext cx="10589342" cy="3431458"/>
          </a:xfrm>
        </p:spPr>
        <p:txBody>
          <a:bodyPr>
            <a:normAutofit fontScale="70000" lnSpcReduction="20000"/>
          </a:bodyPr>
          <a:lstStyle/>
          <a:p>
            <a:pPr marL="457200" lvl="1" indent="0">
              <a:buNone/>
            </a:pPr>
            <a:r>
              <a:rPr lang="en-US" sz="3600" dirty="0"/>
              <a:t>§200.414   Indirect (F&amp;A) costs.</a:t>
            </a:r>
          </a:p>
          <a:p>
            <a:pPr marL="457200" lvl="1" indent="0">
              <a:buNone/>
            </a:pPr>
            <a:endParaRPr lang="en-US" sz="3600" dirty="0"/>
          </a:p>
          <a:p>
            <a:pPr marL="457200" lvl="1" indent="0" algn="l">
              <a:buNone/>
            </a:pPr>
            <a:r>
              <a:rPr lang="en-US" sz="3600" dirty="0"/>
              <a:t>(f) </a:t>
            </a:r>
            <a:r>
              <a:rPr lang="en-US" sz="3200" dirty="0"/>
              <a:t>In addition to the procedures outlined in the appendices in paragraph (e) of this section, any non-Federal entity that does not have a current negotiated (including provisional) rate, except for those non-Federal entities described in appendix VII to this part, paragraph D.1.b, may elect to charge a de minimis rate of 10% of modified total direct costs (MTDC) which may be used indefinitely. No documentation is required to justify the 10% de minimis indirect cost rate. As described in §200.403, costs must be consistently charged as either indirect or direct costs, but may not be double charged or inconsistently charged as both. If chosen, this methodology once elected must be used consistently for all Federal awards until such time as a non-Federal entity chooses to negotiate for a rate, which the non-Federal entity may apply to do at any time.</a:t>
            </a:r>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1813337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305877"/>
          </a:xfrm>
        </p:spPr>
        <p:txBody>
          <a:bodyPr>
            <a:noAutofit/>
          </a:bodyPr>
          <a:lstStyle/>
          <a:p>
            <a:r>
              <a:rPr lang="en-US" sz="4400" b="1" dirty="0"/>
              <a:t>10% De Minimis Rate cont’d</a:t>
            </a:r>
            <a:br>
              <a:rPr lang="en-US" sz="4400" b="1" dirty="0"/>
            </a:br>
            <a:endParaRPr lang="en-US" sz="4400" b="1" dirty="0">
              <a:latin typeface="+mn-lt"/>
            </a:endParaRP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1061884" y="2251587"/>
            <a:ext cx="10459556" cy="3216059"/>
          </a:xfrm>
        </p:spPr>
        <p:txBody>
          <a:bodyPr>
            <a:normAutofit fontScale="40000" lnSpcReduction="20000"/>
          </a:bodyPr>
          <a:lstStyle/>
          <a:p>
            <a:pPr>
              <a:buNone/>
            </a:pPr>
            <a:r>
              <a:rPr lang="en-US" sz="7400" dirty="0"/>
              <a:t>Modified Total Direct Cost (MTDC)</a:t>
            </a:r>
          </a:p>
          <a:p>
            <a:pPr>
              <a:buNone/>
            </a:pPr>
            <a:r>
              <a:rPr lang="en-US" sz="4000" i="1" dirty="0"/>
              <a:t>	</a:t>
            </a:r>
          </a:p>
          <a:p>
            <a:pPr algn="l"/>
            <a:r>
              <a:rPr lang="en-US" sz="5500" i="1" dirty="0"/>
              <a:t>MTDC</a:t>
            </a:r>
            <a:r>
              <a:rPr lang="en-US" sz="5500" dirty="0"/>
              <a:t> means all direct salaries and wages, applicable fringe benefits, materials and supplies, services, travel, and up to the first $25,000 of each subaward (regardless of the period of performance of the subawards under the award). MTDC excludes equipment, capital expenditures, charges for patient care, rental costs, tuition remission, scholarships and fellowships, participant support costs and the portion of each subaward in excess of $25,000. Other items may only be excluded when necessary to avoid a serious inequity in the distribution of indirect costs, and with the approval of the cognizant agency for indirect costs.</a:t>
            </a:r>
          </a:p>
          <a:p>
            <a:pPr marL="571500" indent="-571500" algn="l">
              <a:buFont typeface="Arial" panose="020B0604020202020204" pitchFamily="34" charset="0"/>
              <a:buChar char="•"/>
            </a:pPr>
            <a:endParaRPr lang="en-US" sz="55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40503170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Autofit/>
          </a:bodyPr>
          <a:lstStyle/>
          <a:p>
            <a:r>
              <a:rPr lang="en-US" sz="4400" b="1" dirty="0">
                <a:latin typeface="+mn-lt"/>
              </a:rPr>
              <a:t>Government Wide Central Service </a:t>
            </a:r>
            <a:br>
              <a:rPr lang="en-US" sz="4400" b="1" dirty="0">
                <a:latin typeface="+mn-lt"/>
              </a:rPr>
            </a:br>
            <a:r>
              <a:rPr lang="en-US" sz="4400" b="1" dirty="0">
                <a:latin typeface="+mn-lt"/>
              </a:rPr>
              <a:t>Cost Allocation Plan</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934065" y="1866900"/>
            <a:ext cx="10587375" cy="4057649"/>
          </a:xfrm>
        </p:spPr>
        <p:txBody>
          <a:bodyPr>
            <a:normAutofit fontScale="85000" lnSpcReduction="20000"/>
          </a:bodyPr>
          <a:lstStyle/>
          <a:p>
            <a:pPr marL="0" indent="0">
              <a:buNone/>
            </a:pPr>
            <a:r>
              <a:rPr lang="en-US" sz="4000" dirty="0"/>
              <a:t>Appendix V to Part 200—State/Local Governmentwide Central Service Cost Allocation Plans</a:t>
            </a:r>
          </a:p>
          <a:p>
            <a:pPr marL="0" indent="0">
              <a:buNone/>
            </a:pPr>
            <a:endParaRPr lang="en-US" sz="4000" dirty="0"/>
          </a:p>
          <a:p>
            <a:pPr marL="457200" indent="-457200" algn="l">
              <a:buFont typeface="Arial" panose="020B0604020202020204" pitchFamily="34" charset="0"/>
              <a:buChar char="•"/>
            </a:pPr>
            <a:r>
              <a:rPr lang="en-US" sz="3200" dirty="0"/>
              <a:t>Governmental units provide certain services, such as motor pools, computer centers, purchasing, accounting, etc., to operating departments or agencies on a centralized basis. </a:t>
            </a:r>
          </a:p>
          <a:p>
            <a:pPr marL="457200" lvl="0" indent="-457200" algn="l">
              <a:buFont typeface="Arial" panose="020B0604020202020204" pitchFamily="34" charset="0"/>
              <a:buChar char="•"/>
            </a:pPr>
            <a:r>
              <a:rPr lang="en-US" sz="3200" dirty="0">
                <a:solidFill>
                  <a:prstClr val="black"/>
                </a:solidFill>
              </a:rPr>
              <a:t>Plan identifies central service costs and assigns them to operating departments (or other sub-units) on a reasonable and consistent basis</a:t>
            </a:r>
          </a:p>
          <a:p>
            <a:pPr marL="457200" lvl="0" indent="-457200" algn="l">
              <a:buFont typeface="Arial" panose="020B0604020202020204" pitchFamily="34" charset="0"/>
              <a:buChar char="•"/>
            </a:pPr>
            <a:r>
              <a:rPr lang="en-US" sz="3200" dirty="0">
                <a:solidFill>
                  <a:prstClr val="black"/>
                </a:solidFill>
              </a:rPr>
              <a:t>Major local gov’t means local gov’t that receives more than $100 million in direct Federal  awards subject to this Part.</a:t>
            </a:r>
          </a:p>
          <a:p>
            <a:pPr algn="l"/>
            <a:endParaRPr lang="en-US" sz="32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1186333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Autofit/>
          </a:bodyPr>
          <a:lstStyle/>
          <a:p>
            <a:r>
              <a:rPr lang="en-US" sz="4400" b="1" dirty="0">
                <a:latin typeface="+mn-lt"/>
              </a:rPr>
              <a:t>Indirect Cost Rate Proposal (ICRP)</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762983" y="2222090"/>
            <a:ext cx="10666034" cy="2909980"/>
          </a:xfrm>
        </p:spPr>
        <p:txBody>
          <a:bodyPr>
            <a:normAutofit/>
          </a:bodyPr>
          <a:lstStyle/>
          <a:p>
            <a:pPr marL="400050" lvl="1" indent="0" algn="l">
              <a:buNone/>
            </a:pPr>
            <a:r>
              <a:rPr lang="en-US" sz="3200" i="1" dirty="0"/>
              <a:t>Indirect cost rate proposal </a:t>
            </a:r>
            <a:r>
              <a:rPr lang="en-US" sz="3200" dirty="0"/>
              <a:t>means the documentation prepared by a non-Federal entity to substantiate its request for the establishment of an indirect cost rate as described in appendices III through VII and appendix IX to 2 CFR part 200.</a:t>
            </a:r>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1638424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277302"/>
          </a:xfrm>
        </p:spPr>
        <p:txBody>
          <a:bodyPr>
            <a:noAutofit/>
          </a:bodyPr>
          <a:lstStyle/>
          <a:p>
            <a:r>
              <a:rPr lang="en-US" sz="4400" b="1" dirty="0">
                <a:latin typeface="+mn-lt"/>
              </a:rPr>
              <a:t>Indirect Cost Rate Proposal - cont’d</a:t>
            </a:r>
            <a:br>
              <a:rPr lang="en-US" sz="4400" b="1" dirty="0">
                <a:latin typeface="+mn-lt"/>
              </a:rPr>
            </a:br>
            <a:endParaRPr lang="en-US" sz="4400" dirty="0">
              <a:latin typeface="+mn-lt"/>
            </a:endParaRP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668594" y="1885950"/>
            <a:ext cx="10852846" cy="3443134"/>
          </a:xfrm>
        </p:spPr>
        <p:txBody>
          <a:bodyPr>
            <a:normAutofit fontScale="92500" lnSpcReduction="10000"/>
          </a:bodyPr>
          <a:lstStyle/>
          <a:p>
            <a:pPr algn="l"/>
            <a:endParaRPr lang="en-US" sz="3200" dirty="0"/>
          </a:p>
          <a:p>
            <a:pPr marL="342900" indent="-342900" algn="l">
              <a:buFont typeface="Arial" panose="020B0604020202020204" pitchFamily="34" charset="0"/>
              <a:buChar char="•"/>
            </a:pPr>
            <a:r>
              <a:rPr lang="en-US" sz="2800" dirty="0"/>
              <a:t>Typically, the ICRP for a governmental entity covers an operating department or agency.</a:t>
            </a:r>
          </a:p>
          <a:p>
            <a:pPr marL="342900" indent="-342900" algn="l">
              <a:buFont typeface="Arial" panose="020B0604020202020204" pitchFamily="34" charset="0"/>
              <a:buChar char="•"/>
            </a:pPr>
            <a:r>
              <a:rPr lang="en-US" sz="2800" dirty="0"/>
              <a:t>ICRP for nonprofit organization may cover entire operation.</a:t>
            </a:r>
          </a:p>
          <a:p>
            <a:pPr marL="342900" indent="-342900" algn="l">
              <a:buFont typeface="Arial" panose="020B0604020202020204" pitchFamily="34" charset="0"/>
              <a:buChar char="•"/>
            </a:pPr>
            <a:r>
              <a:rPr lang="en-US" sz="2800" dirty="0"/>
              <a:t>Indirect costs included in ICRP consist of:</a:t>
            </a:r>
          </a:p>
          <a:p>
            <a:pPr marL="633413" indent="-633413" algn="l"/>
            <a:r>
              <a:rPr lang="en-US" sz="2800" dirty="0"/>
              <a:t>	-Central service costs allocated to the unit (if it is a governmental unit), and</a:t>
            </a:r>
          </a:p>
          <a:p>
            <a:pPr marL="633413" indent="-633413" algn="l"/>
            <a:r>
              <a:rPr lang="en-US" sz="2800" dirty="0"/>
              <a:t>	-Indirect costs of department/agency/organization</a:t>
            </a:r>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28625207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Autofit/>
          </a:bodyPr>
          <a:lstStyle/>
          <a:p>
            <a:r>
              <a:rPr lang="en-US" sz="4400" b="1" dirty="0">
                <a:latin typeface="+mn-lt"/>
              </a:rPr>
              <a:t>Cognizant Agency Determination</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717755" y="2113935"/>
            <a:ext cx="10803685" cy="3018135"/>
          </a:xfrm>
        </p:spPr>
        <p:txBody>
          <a:bodyPr>
            <a:normAutofit fontScale="85000" lnSpcReduction="10000"/>
          </a:bodyPr>
          <a:lstStyle/>
          <a:p>
            <a:pPr marL="457200" indent="-457200" algn="l">
              <a:buFont typeface="Arial" panose="020B0604020202020204" pitchFamily="34" charset="0"/>
              <a:buChar char="•"/>
            </a:pPr>
            <a:r>
              <a:rPr lang="en-US" sz="3200" dirty="0"/>
              <a:t>Guidance on determining cognizance provided in Appendix V to Part 200 - State/Local Governmentwide Central Service Cost Allocation Plans.</a:t>
            </a:r>
          </a:p>
          <a:p>
            <a:pPr marL="457200" indent="-457200" algn="l">
              <a:buFont typeface="Arial" panose="020B0604020202020204" pitchFamily="34" charset="0"/>
              <a:buChar char="•"/>
            </a:pPr>
            <a:r>
              <a:rPr lang="en-US" sz="3200" b="1" dirty="0"/>
              <a:t>NOTE:</a:t>
            </a:r>
            <a:r>
              <a:rPr lang="en-US" sz="3200" dirty="0"/>
              <a:t> Cognizance for Central Service Cost Allocation Plan may be different than cognizance for an Indirect Cost Proposal for a department of the governmental unit.</a:t>
            </a:r>
          </a:p>
          <a:p>
            <a:pPr marL="457200" indent="-457200" algn="l">
              <a:buFont typeface="Arial" panose="020B0604020202020204" pitchFamily="34" charset="0"/>
              <a:buChar char="•"/>
            </a:pPr>
            <a:r>
              <a:rPr lang="en-US" sz="3200" dirty="0"/>
              <a:t>Some Federal agencies are always cognizant for certain categories of governmental units (e.g., HUD is cognizant for state and local housing and development districts).</a:t>
            </a:r>
          </a:p>
          <a:p>
            <a:pPr algn="l"/>
            <a:endParaRPr lang="en-US" sz="32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41005020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285874" y="1039107"/>
            <a:ext cx="9144000" cy="924877"/>
          </a:xfrm>
        </p:spPr>
        <p:txBody>
          <a:bodyPr>
            <a:noAutofit/>
          </a:bodyPr>
          <a:lstStyle/>
          <a:p>
            <a:r>
              <a:rPr lang="en-US" sz="4400" b="1" dirty="0"/>
              <a:t>Preliminary Steps - Documentation</a:t>
            </a:r>
            <a:br>
              <a:rPr lang="en-US" sz="1200" b="1" dirty="0"/>
            </a:br>
            <a:endParaRPr lang="en-US" sz="4400" b="1" dirty="0">
              <a:latin typeface="+mn-lt"/>
            </a:endParaRP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993058" y="2172929"/>
            <a:ext cx="10528382" cy="3785419"/>
          </a:xfrm>
        </p:spPr>
        <p:txBody>
          <a:bodyPr>
            <a:normAutofit/>
          </a:bodyPr>
          <a:lstStyle/>
          <a:p>
            <a:pPr algn="l"/>
            <a:endParaRPr lang="en-US" sz="3200" dirty="0"/>
          </a:p>
          <a:p>
            <a:pPr algn="l"/>
            <a:endParaRPr lang="en-US" sz="3200" dirty="0"/>
          </a:p>
          <a:p>
            <a:pPr algn="l"/>
            <a:endParaRPr lang="en-US" sz="32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
        <p:nvSpPr>
          <p:cNvPr id="7" name="Title 1">
            <a:extLst>
              <a:ext uri="{FF2B5EF4-FFF2-40B4-BE49-F238E27FC236}">
                <a16:creationId xmlns:a16="http://schemas.microsoft.com/office/drawing/2014/main" id="{1A611032-3259-4C15-BD93-E8E5D580F767}"/>
              </a:ext>
            </a:extLst>
          </p:cNvPr>
          <p:cNvSpPr txBox="1">
            <a:spLocks/>
          </p:cNvSpPr>
          <p:nvPr/>
        </p:nvSpPr>
        <p:spPr>
          <a:xfrm>
            <a:off x="457200" y="274638"/>
            <a:ext cx="8229600" cy="11430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p>
        </p:txBody>
      </p:sp>
      <p:graphicFrame>
        <p:nvGraphicFramePr>
          <p:cNvPr id="9" name="Content Placeholder 3">
            <a:extLst>
              <a:ext uri="{FF2B5EF4-FFF2-40B4-BE49-F238E27FC236}">
                <a16:creationId xmlns:a16="http://schemas.microsoft.com/office/drawing/2014/main" id="{2D78BC8F-CA42-441E-A75A-A4EA5C9C29D0}"/>
              </a:ext>
            </a:extLst>
          </p:cNvPr>
          <p:cNvGraphicFramePr>
            <a:graphicFrameLocks/>
          </p:cNvGraphicFramePr>
          <p:nvPr>
            <p:extLst>
              <p:ext uri="{D42A27DB-BD31-4B8C-83A1-F6EECF244321}">
                <p14:modId xmlns:p14="http://schemas.microsoft.com/office/powerpoint/2010/main" val="982095178"/>
              </p:ext>
            </p:extLst>
          </p:nvPr>
        </p:nvGraphicFramePr>
        <p:xfrm>
          <a:off x="1076325" y="2182108"/>
          <a:ext cx="9239249" cy="38662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Content Placeholder 3">
            <a:extLst>
              <a:ext uri="{FF2B5EF4-FFF2-40B4-BE49-F238E27FC236}">
                <a16:creationId xmlns:a16="http://schemas.microsoft.com/office/drawing/2014/main" id="{2D80BC15-4450-428D-AFB2-952ACE485FF2}"/>
              </a:ext>
            </a:extLst>
          </p:cNvPr>
          <p:cNvGraphicFramePr>
            <a:graphicFrameLocks/>
          </p:cNvGraphicFramePr>
          <p:nvPr>
            <p:extLst>
              <p:ext uri="{D42A27DB-BD31-4B8C-83A1-F6EECF244321}">
                <p14:modId xmlns:p14="http://schemas.microsoft.com/office/powerpoint/2010/main" val="2786637640"/>
              </p:ext>
            </p:extLst>
          </p:nvPr>
        </p:nvGraphicFramePr>
        <p:xfrm>
          <a:off x="1524000" y="1609184"/>
          <a:ext cx="8229600" cy="45259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6505909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987068"/>
          </a:xfrm>
        </p:spPr>
        <p:txBody>
          <a:bodyPr>
            <a:noAutofit/>
          </a:bodyPr>
          <a:lstStyle/>
          <a:p>
            <a:r>
              <a:rPr lang="en-US" sz="4000" b="1" dirty="0">
                <a:latin typeface="+mn-lt"/>
              </a:rPr>
              <a:t>Submission Requirements</a:t>
            </a:r>
            <a:br>
              <a:rPr lang="en-US" sz="4000" b="1" dirty="0">
                <a:latin typeface="+mn-lt"/>
              </a:rPr>
            </a:br>
            <a:r>
              <a:rPr lang="en-US" sz="4000" b="1" dirty="0">
                <a:latin typeface="+mn-lt"/>
              </a:rPr>
              <a:t>Government Wide Central Service</a:t>
            </a:r>
            <a:br>
              <a:rPr lang="en-US" sz="4000" b="1" dirty="0">
                <a:latin typeface="+mn-lt"/>
              </a:rPr>
            </a:br>
            <a:r>
              <a:rPr lang="en-US" sz="4000" b="1" dirty="0">
                <a:latin typeface="+mn-lt"/>
              </a:rPr>
              <a:t>Cost Allocation Plans</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786581" y="2931293"/>
            <a:ext cx="10734859" cy="2889404"/>
          </a:xfrm>
        </p:spPr>
        <p:txBody>
          <a:bodyPr>
            <a:normAutofit fontScale="85000" lnSpcReduction="10000"/>
          </a:bodyPr>
          <a:lstStyle/>
          <a:p>
            <a:pPr marL="457200" indent="-457200" algn="l">
              <a:buFont typeface="Arial" panose="020B0604020202020204" pitchFamily="34" charset="0"/>
              <a:buChar char="•"/>
            </a:pPr>
            <a:r>
              <a:rPr lang="en-US" sz="2800" dirty="0"/>
              <a:t>Major Local Government</a:t>
            </a:r>
          </a:p>
          <a:p>
            <a:pPr lvl="1" algn="l"/>
            <a:r>
              <a:rPr lang="en-US" sz="2400" dirty="0"/>
              <a:t>-a “major local government” is required to submit plan to its cognizant agency annually</a:t>
            </a:r>
          </a:p>
          <a:p>
            <a:pPr lvl="1" algn="l"/>
            <a:r>
              <a:rPr lang="en-US" sz="2400" dirty="0"/>
              <a:t>-major local government: receives more than $100 million in direct Federal awards </a:t>
            </a:r>
          </a:p>
          <a:p>
            <a:pPr lvl="1" algn="l"/>
            <a:r>
              <a:rPr lang="en-US" sz="2400" dirty="0"/>
              <a:t>-other local governments claiming central service costs must develop a plan in accordance with Appendix V and maintain the plan and related supporting documentation for audit </a:t>
            </a:r>
          </a:p>
          <a:p>
            <a:pPr marL="457200" indent="-457200" algn="l">
              <a:buFont typeface="Arial" panose="020B0604020202020204" pitchFamily="34" charset="0"/>
              <a:buChar char="•"/>
            </a:pPr>
            <a:r>
              <a:rPr lang="en-US" sz="2800" dirty="0"/>
              <a:t>Timing</a:t>
            </a:r>
          </a:p>
          <a:p>
            <a:pPr lvl="1" algn="l"/>
            <a:r>
              <a:rPr lang="en-US" sz="2400" dirty="0"/>
              <a:t>-prepared and, when required, submitted within six months prior to the beginning of each of the governmental unit's fiscal years in which it proposes to claim central service costs. </a:t>
            </a:r>
            <a:endParaRPr lang="en-US" dirty="0"/>
          </a:p>
          <a:p>
            <a:pPr algn="l"/>
            <a:endParaRPr lang="en-US" sz="32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2518667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rmAutofit/>
          </a:bodyPr>
          <a:lstStyle/>
          <a:p>
            <a:r>
              <a:rPr lang="en-US" sz="4000" b="1" dirty="0">
                <a:latin typeface="+mn-lt"/>
              </a:rPr>
              <a:t>Composition of costs (§ 200.402)</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2731770" y="3474720"/>
            <a:ext cx="8755380" cy="1703070"/>
          </a:xfrm>
        </p:spPr>
        <p:txBody>
          <a:bodyPr/>
          <a:lstStyle/>
          <a:p>
            <a:pPr algn="l"/>
            <a:endParaRPr lang="en-US" sz="32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326572"/>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
        <p:nvSpPr>
          <p:cNvPr id="7" name="TextBox 6">
            <a:extLst>
              <a:ext uri="{FF2B5EF4-FFF2-40B4-BE49-F238E27FC236}">
                <a16:creationId xmlns:a16="http://schemas.microsoft.com/office/drawing/2014/main" id="{DBCE96D5-17BF-46F6-99ED-621D5C49CEC0}"/>
              </a:ext>
            </a:extLst>
          </p:cNvPr>
          <p:cNvSpPr txBox="1"/>
          <p:nvPr/>
        </p:nvSpPr>
        <p:spPr>
          <a:xfrm>
            <a:off x="3057525" y="1872526"/>
            <a:ext cx="6198442" cy="3785652"/>
          </a:xfrm>
          <a:prstGeom prst="rect">
            <a:avLst/>
          </a:prstGeom>
          <a:noFill/>
        </p:spPr>
        <p:txBody>
          <a:bodyPr wrap="square">
            <a:spAutoFit/>
          </a:bodyPr>
          <a:lstStyle/>
          <a:p>
            <a:pPr lvl="5" indent="-1828800">
              <a:buNone/>
            </a:pPr>
            <a:r>
              <a:rPr lang="en-US" sz="4000" u="sng" dirty="0">
                <a:cs typeface="Times New Roman" panose="02020603050405020304" pitchFamily="18" charset="0"/>
              </a:rPr>
              <a:t>Total Costs of a Federal Award </a:t>
            </a:r>
            <a:r>
              <a:rPr lang="en-US" sz="4000" dirty="0">
                <a:cs typeface="Times New Roman" panose="02020603050405020304" pitchFamily="18" charset="0"/>
              </a:rPr>
              <a:t> </a:t>
            </a:r>
          </a:p>
          <a:p>
            <a:pPr marL="0" indent="0">
              <a:buNone/>
            </a:pPr>
            <a:r>
              <a:rPr lang="en-US" sz="4000" dirty="0">
                <a:cs typeface="Times New Roman" panose="02020603050405020304" pitchFamily="18" charset="0"/>
              </a:rPr>
              <a:t>			=</a:t>
            </a:r>
          </a:p>
          <a:p>
            <a:pPr marL="0" indent="0">
              <a:buNone/>
            </a:pPr>
            <a:r>
              <a:rPr lang="en-US" sz="4000" dirty="0">
                <a:cs typeface="Times New Roman" panose="02020603050405020304" pitchFamily="18" charset="0"/>
              </a:rPr>
              <a:t>+ Allowable Direct Costs</a:t>
            </a:r>
            <a:r>
              <a:rPr lang="en-US" sz="4000" u="sng" dirty="0">
                <a:cs typeface="Times New Roman" panose="02020603050405020304" pitchFamily="18" charset="0"/>
              </a:rPr>
              <a:t> </a:t>
            </a:r>
          </a:p>
          <a:p>
            <a:pPr marL="0" indent="0">
              <a:buNone/>
            </a:pPr>
            <a:r>
              <a:rPr lang="en-US" sz="4000" dirty="0">
                <a:cs typeface="Times New Roman" panose="02020603050405020304" pitchFamily="18" charset="0"/>
              </a:rPr>
              <a:t>+ Allocable</a:t>
            </a:r>
            <a:r>
              <a:rPr lang="en-US" sz="4000" b="1" dirty="0">
                <a:cs typeface="Times New Roman" panose="02020603050405020304" pitchFamily="18" charset="0"/>
              </a:rPr>
              <a:t> </a:t>
            </a:r>
            <a:r>
              <a:rPr lang="en-US" sz="4000" dirty="0">
                <a:cs typeface="Times New Roman" panose="02020603050405020304" pitchFamily="18" charset="0"/>
              </a:rPr>
              <a:t>Indirect Costs </a:t>
            </a:r>
          </a:p>
          <a:p>
            <a:pPr marL="0" indent="0">
              <a:buNone/>
            </a:pPr>
            <a:r>
              <a:rPr lang="en-US" sz="4000" dirty="0">
                <a:cs typeface="Times New Roman" panose="02020603050405020304" pitchFamily="18" charset="0"/>
              </a:rPr>
              <a:t>– Applicable Credits</a:t>
            </a:r>
          </a:p>
        </p:txBody>
      </p:sp>
    </p:spTree>
    <p:extLst>
      <p:ext uri="{BB962C8B-B14F-4D97-AF65-F5344CB8AC3E}">
        <p14:creationId xmlns:p14="http://schemas.microsoft.com/office/powerpoint/2010/main" val="13751511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957571"/>
          </a:xfrm>
        </p:spPr>
        <p:txBody>
          <a:bodyPr>
            <a:noAutofit/>
          </a:bodyPr>
          <a:lstStyle/>
          <a:p>
            <a:r>
              <a:rPr lang="en-US" sz="3600" b="1" dirty="0">
                <a:latin typeface="+mn-lt"/>
              </a:rPr>
              <a:t>Submission Requirements</a:t>
            </a:r>
            <a:br>
              <a:rPr lang="en-US" sz="3600" b="1" dirty="0">
                <a:latin typeface="+mn-lt"/>
              </a:rPr>
            </a:br>
            <a:r>
              <a:rPr lang="en-US" sz="3600" b="1" dirty="0">
                <a:latin typeface="+mn-lt"/>
              </a:rPr>
              <a:t>Indirect Cost Rate Proposal (ICRP)</a:t>
            </a:r>
            <a:br>
              <a:rPr lang="en-US" sz="3600" b="1" dirty="0">
                <a:latin typeface="+mn-lt"/>
              </a:rPr>
            </a:br>
            <a:r>
              <a:rPr lang="en-US" sz="3600" b="1" dirty="0">
                <a:latin typeface="+mn-lt"/>
              </a:rPr>
              <a:t>Governmental Entity</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698090" y="2772697"/>
            <a:ext cx="10823350" cy="2930013"/>
          </a:xfrm>
        </p:spPr>
        <p:txBody>
          <a:bodyPr>
            <a:normAutofit/>
          </a:bodyPr>
          <a:lstStyle/>
          <a:p>
            <a:pPr algn="l"/>
            <a:endParaRPr lang="en-US" sz="3200" dirty="0"/>
          </a:p>
          <a:p>
            <a:pPr marL="342900" indent="-342900" algn="l">
              <a:buFont typeface="Arial" panose="020B0604020202020204" pitchFamily="34" charset="0"/>
              <a:buChar char="•"/>
            </a:pPr>
            <a:r>
              <a:rPr lang="en-US" dirty="0"/>
              <a:t>G</a:t>
            </a:r>
            <a:r>
              <a:rPr lang="en-US" sz="2400" dirty="0"/>
              <a:t>overnmental department/agency receiving more than $35 million in direct Federal funding must submit ICRP to its cognizant agency.</a:t>
            </a:r>
          </a:p>
          <a:p>
            <a:pPr marL="342900" indent="-342900" algn="l">
              <a:buFont typeface="Arial" panose="020B0604020202020204" pitchFamily="34" charset="0"/>
              <a:buChar char="•"/>
            </a:pPr>
            <a:r>
              <a:rPr lang="en-US" dirty="0"/>
              <a:t>O</a:t>
            </a:r>
            <a:r>
              <a:rPr lang="en-US" sz="2400" dirty="0"/>
              <a:t>ther departments/agencies must prepare proposal and hold for review.</a:t>
            </a:r>
          </a:p>
          <a:p>
            <a:pPr marL="342900" indent="-342900" algn="l">
              <a:buFont typeface="Arial" panose="020B0604020202020204" pitchFamily="34" charset="0"/>
              <a:buChar char="•"/>
            </a:pPr>
            <a:r>
              <a:rPr lang="en-US" sz="2400" dirty="0"/>
              <a:t>ICRP must be developed (and, when required, submitted) within six months after the close of the governmental unit's fiscal year.</a:t>
            </a:r>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11319169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chemeClr val="bg1"/>
            </a:gs>
            <a:gs pos="83000">
              <a:srgbClr val="F9F9F9"/>
            </a:gs>
            <a:gs pos="100000">
              <a:srgbClr val="F9F9F9"/>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977236"/>
          </a:xfrm>
        </p:spPr>
        <p:txBody>
          <a:bodyPr>
            <a:noAutofit/>
          </a:bodyPr>
          <a:lstStyle/>
          <a:p>
            <a:r>
              <a:rPr lang="en-US" sz="3600" b="1" dirty="0">
                <a:latin typeface="+mn-lt"/>
              </a:rPr>
              <a:t>Submission Requirements</a:t>
            </a:r>
            <a:br>
              <a:rPr lang="en-US" sz="3600" b="1" dirty="0">
                <a:latin typeface="+mn-lt"/>
              </a:rPr>
            </a:br>
            <a:r>
              <a:rPr lang="en-US" sz="3600" b="1" dirty="0">
                <a:latin typeface="+mn-lt"/>
              </a:rPr>
              <a:t>ICRP from Nonprofit Organization</a:t>
            </a:r>
            <a:br>
              <a:rPr lang="en-US" sz="3600" b="1" dirty="0">
                <a:latin typeface="+mn-lt"/>
              </a:rPr>
            </a:br>
            <a:endParaRPr lang="en-US" sz="3600" b="1" dirty="0">
              <a:latin typeface="+mn-lt"/>
            </a:endParaRP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658761" y="2585883"/>
            <a:ext cx="10862679" cy="3264311"/>
          </a:xfrm>
        </p:spPr>
        <p:txBody>
          <a:bodyPr>
            <a:normAutofit fontScale="92500" lnSpcReduction="10000"/>
          </a:bodyPr>
          <a:lstStyle/>
          <a:p>
            <a:pPr marL="457200" indent="-457200" algn="l">
              <a:buFont typeface="Arial" panose="020B0604020202020204" pitchFamily="34" charset="0"/>
              <a:buChar char="•"/>
            </a:pPr>
            <a:r>
              <a:rPr lang="en-US" sz="3200" dirty="0"/>
              <a:t>A nonprofit organization which has not previously established an indirect cost rate with a Federal agency must submit its initial ICRP immediately after the organization is advised that a Federal award will be made and, in no event, later than three months after the effective date of the Federal award.</a:t>
            </a:r>
          </a:p>
          <a:p>
            <a:pPr marL="457200" indent="-457200" algn="l">
              <a:buFont typeface="Arial" panose="020B0604020202020204" pitchFamily="34" charset="0"/>
              <a:buChar char="•"/>
            </a:pPr>
            <a:r>
              <a:rPr lang="en-US" sz="3200" dirty="0"/>
              <a:t>Organizations that have previously established indirect cost rates must submit a new ICRP to the cognizant agency for indirect costs within six months after the close of each fiscal year.</a:t>
            </a:r>
          </a:p>
          <a:p>
            <a:pPr algn="l"/>
            <a:endParaRPr lang="en-US" sz="32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3668541364"/>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Autofit/>
          </a:bodyPr>
          <a:lstStyle/>
          <a:p>
            <a:r>
              <a:rPr lang="en-US" sz="4400" b="1" dirty="0">
                <a:latin typeface="+mn-lt"/>
              </a:rPr>
              <a:t>Submission Instructions</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1022555" y="2027215"/>
            <a:ext cx="10498885" cy="3104855"/>
          </a:xfrm>
        </p:spPr>
        <p:txBody>
          <a:bodyPr>
            <a:normAutofit fontScale="77500" lnSpcReduction="20000"/>
          </a:bodyPr>
          <a:lstStyle/>
          <a:p>
            <a:pPr marL="571500" indent="-571500" algn="l">
              <a:buFont typeface="Arial" panose="020B0604020202020204" pitchFamily="34" charset="0"/>
              <a:buChar char="•"/>
            </a:pPr>
            <a:r>
              <a:rPr lang="en-US" sz="4000" dirty="0"/>
              <a:t>If HUD is determined to be </a:t>
            </a:r>
            <a:r>
              <a:rPr lang="en-US" sz="4000" dirty="0">
                <a:solidFill>
                  <a:prstClr val="black"/>
                </a:solidFill>
              </a:rPr>
              <a:t>the </a:t>
            </a:r>
            <a:r>
              <a:rPr lang="en-US" sz="4000" i="1" dirty="0">
                <a:solidFill>
                  <a:prstClr val="black"/>
                </a:solidFill>
              </a:rPr>
              <a:t>cognizant agency</a:t>
            </a:r>
            <a:r>
              <a:rPr lang="en-US" sz="4000" dirty="0"/>
              <a:t> </a:t>
            </a:r>
            <a:r>
              <a:rPr lang="en-US" sz="4000" b="1" u="sng" dirty="0"/>
              <a:t>and</a:t>
            </a:r>
            <a:r>
              <a:rPr lang="en-US" sz="4000" dirty="0"/>
              <a:t> submission of Central Services Plan or ICRP is required, it should be submitted by the grant recipient to the CPD Division in the appropriate field office.  </a:t>
            </a:r>
          </a:p>
          <a:p>
            <a:pPr algn="l"/>
            <a:endParaRPr lang="en-US" sz="4000" dirty="0"/>
          </a:p>
          <a:p>
            <a:pPr marL="571500" indent="-571500" algn="l">
              <a:buFont typeface="Arial" panose="020B0604020202020204" pitchFamily="34" charset="0"/>
              <a:buChar char="•"/>
            </a:pPr>
            <a:r>
              <a:rPr lang="en-US" sz="4000" dirty="0"/>
              <a:t>The CPD field office should forward the documentation to </a:t>
            </a:r>
            <a:r>
              <a:rPr lang="en-US" sz="4000" dirty="0">
                <a:solidFill>
                  <a:srgbClr val="7030A0"/>
                </a:solidFill>
              </a:rPr>
              <a:t>HUDCPDIndirectCostRates@hud.gov</a:t>
            </a:r>
            <a:r>
              <a:rPr lang="en-US" sz="4000" dirty="0"/>
              <a:t> for submission to the Department of Health and Human Services (HHS). </a:t>
            </a:r>
          </a:p>
          <a:p>
            <a:pPr algn="l"/>
            <a:endParaRPr lang="en-US" sz="32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31698942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Autofit/>
          </a:bodyPr>
          <a:lstStyle/>
          <a:p>
            <a:r>
              <a:rPr lang="en-US" sz="4400" b="1" dirty="0">
                <a:latin typeface="+mn-lt"/>
              </a:rPr>
              <a:t>Recovering Indirect Costs </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639097" y="2212257"/>
            <a:ext cx="10882343" cy="3854245"/>
          </a:xfrm>
        </p:spPr>
        <p:txBody>
          <a:bodyPr>
            <a:normAutofit lnSpcReduction="10000"/>
          </a:bodyPr>
          <a:lstStyle/>
          <a:p>
            <a:pPr algn="l"/>
            <a:endParaRPr lang="en-US" sz="3200" dirty="0"/>
          </a:p>
          <a:p>
            <a:pPr algn="l">
              <a:buNone/>
            </a:pPr>
            <a:r>
              <a:rPr lang="en-US" sz="2800" u="sng" dirty="0"/>
              <a:t>When using a rate specified in ICRP</a:t>
            </a:r>
            <a:r>
              <a:rPr lang="en-US" sz="2800" dirty="0"/>
              <a:t>:</a:t>
            </a:r>
          </a:p>
          <a:p>
            <a:pPr marL="342900" indent="-342900" algn="l">
              <a:buFont typeface="Arial" panose="020B0604020202020204" pitchFamily="34" charset="0"/>
              <a:buChar char="•"/>
            </a:pPr>
            <a:r>
              <a:rPr lang="en-US" sz="2800" dirty="0"/>
              <a:t>Submit claims/drawdowns using the rate negotiated with the cognizant agency or the rate in the indirect cost proposal prepared and held for review</a:t>
            </a:r>
          </a:p>
          <a:p>
            <a:pPr marL="342900" indent="-342900" algn="l">
              <a:buFont typeface="Arial" panose="020B0604020202020204" pitchFamily="34" charset="0"/>
              <a:buChar char="•"/>
            </a:pPr>
            <a:r>
              <a:rPr lang="en-US" sz="2800" dirty="0"/>
              <a:t>Apply indirect cost rate to direct cost base (i.e., direct costs incurred under the grant being charged for indirect costs)</a:t>
            </a:r>
          </a:p>
          <a:p>
            <a:pPr marL="342900" indent="-342900" algn="l">
              <a:buFont typeface="Arial" panose="020B0604020202020204" pitchFamily="34" charset="0"/>
              <a:buChar char="•"/>
            </a:pPr>
            <a:r>
              <a:rPr lang="en-US" sz="2800" dirty="0"/>
              <a:t>Maintain documentation for audit purposes</a:t>
            </a:r>
          </a:p>
          <a:p>
            <a:pPr lvl="1">
              <a:buNone/>
            </a:pPr>
            <a:r>
              <a:rPr lang="en-US" sz="1800" b="1" dirty="0"/>
              <a:t>	</a:t>
            </a:r>
            <a:endParaRPr lang="en-US" sz="18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35924667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Autofit/>
          </a:bodyPr>
          <a:lstStyle/>
          <a:p>
            <a:r>
              <a:rPr lang="en-US" sz="4400" b="1" dirty="0">
                <a:latin typeface="+mn-lt"/>
              </a:rPr>
              <a:t>Recovering Indirect Costs cont’d </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835742" y="2202426"/>
            <a:ext cx="10685698" cy="3146322"/>
          </a:xfrm>
        </p:spPr>
        <p:txBody>
          <a:bodyPr>
            <a:normAutofit/>
          </a:bodyPr>
          <a:lstStyle/>
          <a:p>
            <a:pPr algn="l"/>
            <a:endParaRPr lang="en-US" sz="3200" dirty="0"/>
          </a:p>
          <a:p>
            <a:pPr algn="l">
              <a:buNone/>
            </a:pPr>
            <a:r>
              <a:rPr lang="en-US" sz="2800" u="sng" dirty="0"/>
              <a:t>When using a 10% de minimis rate</a:t>
            </a:r>
            <a:r>
              <a:rPr lang="en-US" sz="2800" dirty="0"/>
              <a:t>:</a:t>
            </a:r>
          </a:p>
          <a:p>
            <a:pPr marL="342900" indent="-342900" algn="l">
              <a:buFont typeface="Arial" panose="020B0604020202020204" pitchFamily="34" charset="0"/>
              <a:buChar char="•"/>
            </a:pPr>
            <a:r>
              <a:rPr lang="en-US" sz="2800" dirty="0"/>
              <a:t>Submit claims/drawdowns using the 10% de minimis rate</a:t>
            </a:r>
          </a:p>
          <a:p>
            <a:pPr marL="342900" indent="-342900" algn="l">
              <a:buFont typeface="Arial" panose="020B0604020202020204" pitchFamily="34" charset="0"/>
              <a:buChar char="•"/>
            </a:pPr>
            <a:r>
              <a:rPr lang="en-US" sz="2800" dirty="0"/>
              <a:t>Apply de minimis rate to MTDC (incurred under grant being charged for indirect costs)</a:t>
            </a:r>
          </a:p>
          <a:p>
            <a:pPr marL="342900" indent="-342900" algn="l">
              <a:buFont typeface="Arial" panose="020B0604020202020204" pitchFamily="34" charset="0"/>
              <a:buChar char="•"/>
            </a:pPr>
            <a:r>
              <a:rPr lang="en-US" sz="2800" dirty="0"/>
              <a:t>Maintain documentation for audit purposes</a:t>
            </a:r>
          </a:p>
          <a:p>
            <a:pPr>
              <a:buNone/>
            </a:pPr>
            <a:endParaRPr lang="en-US"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2743701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Autofit/>
          </a:bodyPr>
          <a:lstStyle/>
          <a:p>
            <a:r>
              <a:rPr lang="en-US" sz="4400" b="1" dirty="0">
                <a:latin typeface="+mn-lt"/>
              </a:rPr>
              <a:t>Limitations</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766916" y="2104103"/>
            <a:ext cx="10754524" cy="3027967"/>
          </a:xfrm>
        </p:spPr>
        <p:txBody>
          <a:bodyPr>
            <a:normAutofit fontScale="92500" lnSpcReduction="10000"/>
          </a:bodyPr>
          <a:lstStyle/>
          <a:p>
            <a:pPr marL="571500" indent="-571500" algn="l">
              <a:buFont typeface="Arial" panose="020B0604020202020204" pitchFamily="34" charset="0"/>
              <a:buChar char="•"/>
            </a:pPr>
            <a:r>
              <a:rPr lang="en-US" sz="4000" dirty="0"/>
              <a:t>Amount recovered may be affected by statutory or regulatory limitations.</a:t>
            </a:r>
          </a:p>
          <a:p>
            <a:pPr marL="571500" indent="-571500" algn="l">
              <a:buFont typeface="Arial" panose="020B0604020202020204" pitchFamily="34" charset="0"/>
              <a:buChar char="•"/>
            </a:pPr>
            <a:r>
              <a:rPr lang="en-US" sz="4000" dirty="0"/>
              <a:t>For example, CDBG recipients may not be able to recover amount of indirect costs otherwise allocable to a grant if it would cause the recipient to exceed the cap on general administrative costs.</a:t>
            </a:r>
          </a:p>
          <a:p>
            <a:pPr algn="l"/>
            <a:endParaRPr lang="en-US" sz="32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5809801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Autofit/>
          </a:bodyPr>
          <a:lstStyle/>
          <a:p>
            <a:r>
              <a:rPr lang="en-US" sz="4400" dirty="0">
                <a:latin typeface="+mn-lt"/>
              </a:rPr>
              <a:t>Thank you!</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1952626" y="3429000"/>
            <a:ext cx="8058150" cy="1703070"/>
          </a:xfrm>
        </p:spPr>
        <p:txBody>
          <a:bodyPr/>
          <a:lstStyle/>
          <a:p>
            <a:r>
              <a:rPr lang="en-US" sz="4800" dirty="0"/>
              <a:t>Qs &amp; As</a:t>
            </a:r>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725377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300446"/>
            <a:ext cx="9144000" cy="1082991"/>
          </a:xfrm>
        </p:spPr>
        <p:txBody>
          <a:bodyPr>
            <a:normAutofit/>
          </a:bodyPr>
          <a:lstStyle/>
          <a:p>
            <a:r>
              <a:rPr lang="en-US" sz="4000" b="1" dirty="0">
                <a:latin typeface="+mn-lt"/>
              </a:rPr>
              <a:t>Factors affecting allowability (§ 200.403)</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2731770" y="3474720"/>
            <a:ext cx="8755380" cy="1703070"/>
          </a:xfrm>
        </p:spPr>
        <p:txBody>
          <a:bodyPr/>
          <a:lstStyle/>
          <a:p>
            <a:pPr algn="l"/>
            <a:endParaRPr lang="en-US" sz="32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326572"/>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
        <p:nvSpPr>
          <p:cNvPr id="9" name="TextBox 8">
            <a:extLst>
              <a:ext uri="{FF2B5EF4-FFF2-40B4-BE49-F238E27FC236}">
                <a16:creationId xmlns:a16="http://schemas.microsoft.com/office/drawing/2014/main" id="{D677DBDB-F6E9-46E2-A8A8-07752F196C96}"/>
              </a:ext>
            </a:extLst>
          </p:cNvPr>
          <p:cNvSpPr txBox="1"/>
          <p:nvPr/>
        </p:nvSpPr>
        <p:spPr>
          <a:xfrm>
            <a:off x="987136" y="1510099"/>
            <a:ext cx="9538854" cy="5355312"/>
          </a:xfrm>
          <a:prstGeom prst="rect">
            <a:avLst/>
          </a:prstGeom>
          <a:noFill/>
        </p:spPr>
        <p:txBody>
          <a:bodyPr wrap="square">
            <a:spAutoFit/>
          </a:bodyPr>
          <a:lstStyle/>
          <a:p>
            <a:r>
              <a:rPr lang="en-US" dirty="0"/>
              <a:t>(a) Be necessary and reasonable for the performance of the Federal award and be allocable thereto.</a:t>
            </a:r>
          </a:p>
          <a:p>
            <a:endParaRPr lang="en-US" dirty="0"/>
          </a:p>
          <a:p>
            <a:r>
              <a:rPr lang="en-US" dirty="0"/>
              <a:t>(b) Conform to any limitations or exclusions set forth in these principles or in the Federal award as to types or amount of cost items.</a:t>
            </a:r>
          </a:p>
          <a:p>
            <a:endParaRPr lang="en-US" dirty="0"/>
          </a:p>
          <a:p>
            <a:r>
              <a:rPr lang="en-US" dirty="0"/>
              <a:t>(c) Be consistent with policies and procedures that apply uniformly to both federally-financed and other activities of the non-Federal entity.</a:t>
            </a:r>
          </a:p>
          <a:p>
            <a:endParaRPr lang="en-US" dirty="0"/>
          </a:p>
          <a:p>
            <a:r>
              <a:rPr lang="en-US" dirty="0"/>
              <a:t>(d) Be accorded consistent treatment. </a:t>
            </a:r>
          </a:p>
          <a:p>
            <a:endParaRPr lang="en-US" dirty="0"/>
          </a:p>
          <a:p>
            <a:r>
              <a:rPr lang="en-US" dirty="0"/>
              <a:t>(e) Be determined in accordance with generally accepted accounting principles (GAAP), except, for state and local governments and Indian tribes only, as otherwise provided for in part 200.</a:t>
            </a:r>
          </a:p>
          <a:p>
            <a:endParaRPr lang="en-US" dirty="0"/>
          </a:p>
          <a:p>
            <a:r>
              <a:rPr lang="en-US" dirty="0"/>
              <a:t>(f) Not be included as a cost or used to meet cost sharing or matching requirements of any other federally-financed program in either the current or a prior period. </a:t>
            </a:r>
          </a:p>
          <a:p>
            <a:endParaRPr lang="en-US" dirty="0"/>
          </a:p>
          <a:p>
            <a:r>
              <a:rPr lang="en-US" dirty="0"/>
              <a:t>(g) Be adequately documented. </a:t>
            </a:r>
          </a:p>
          <a:p>
            <a:endParaRPr lang="en-US" dirty="0"/>
          </a:p>
          <a:p>
            <a:r>
              <a:rPr lang="en-US" dirty="0"/>
              <a:t>(h) Cost must be incurred during the approved budget period. </a:t>
            </a:r>
          </a:p>
        </p:txBody>
      </p:sp>
    </p:spTree>
    <p:extLst>
      <p:ext uri="{BB962C8B-B14F-4D97-AF65-F5344CB8AC3E}">
        <p14:creationId xmlns:p14="http://schemas.microsoft.com/office/powerpoint/2010/main" val="598234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Autofit/>
          </a:bodyPr>
          <a:lstStyle/>
          <a:p>
            <a:r>
              <a:rPr lang="en-US" sz="4400" b="1" dirty="0">
                <a:latin typeface="+mn-lt"/>
              </a:rPr>
              <a:t>Reasonable Costs (§200.404)</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1114425" y="2409825"/>
            <a:ext cx="10407015" cy="3388302"/>
          </a:xfrm>
        </p:spPr>
        <p:txBody>
          <a:bodyPr>
            <a:normAutofit fontScale="77500" lnSpcReduction="20000"/>
          </a:bodyPr>
          <a:lstStyle/>
          <a:p>
            <a:pPr marL="571500" indent="-571500" algn="l">
              <a:buFont typeface="Arial" panose="020B0604020202020204" pitchFamily="34" charset="0"/>
              <a:buChar char="•"/>
            </a:pPr>
            <a:r>
              <a:rPr lang="en-US" sz="4000" dirty="0">
                <a:cs typeface="Times New Roman" panose="02020603050405020304" pitchFamily="18" charset="0"/>
              </a:rPr>
              <a:t>Ordinary and necessary</a:t>
            </a:r>
          </a:p>
          <a:p>
            <a:pPr marL="571500" indent="-571500" algn="l">
              <a:buFont typeface="Arial" panose="020B0604020202020204" pitchFamily="34" charset="0"/>
              <a:buChar char="•"/>
            </a:pPr>
            <a:r>
              <a:rPr lang="en-US" sz="4000" dirty="0">
                <a:cs typeface="Times New Roman" panose="02020603050405020304" pitchFamily="18" charset="0"/>
              </a:rPr>
              <a:t>Sound Business Practices</a:t>
            </a:r>
          </a:p>
          <a:p>
            <a:pPr marL="571500" indent="-571500" algn="l">
              <a:buFont typeface="Arial" panose="020B0604020202020204" pitchFamily="34" charset="0"/>
              <a:buChar char="•"/>
            </a:pPr>
            <a:r>
              <a:rPr lang="en-US" sz="4000" dirty="0">
                <a:cs typeface="Times New Roman" panose="02020603050405020304" pitchFamily="18" charset="0"/>
              </a:rPr>
              <a:t>An arm’s length transaction </a:t>
            </a:r>
          </a:p>
          <a:p>
            <a:pPr marL="571500" indent="-571500" algn="l">
              <a:buFont typeface="Arial" panose="020B0604020202020204" pitchFamily="34" charset="0"/>
              <a:buChar char="•"/>
            </a:pPr>
            <a:r>
              <a:rPr lang="en-US" sz="4000" dirty="0">
                <a:cs typeface="Times New Roman" panose="02020603050405020304" pitchFamily="18" charset="0"/>
              </a:rPr>
              <a:t>Market prices for comparable goods and services for the geographic area</a:t>
            </a:r>
          </a:p>
          <a:p>
            <a:pPr marL="571500" indent="-571500" algn="l">
              <a:buFont typeface="Arial" panose="020B0604020202020204" pitchFamily="34" charset="0"/>
              <a:buChar char="•"/>
            </a:pPr>
            <a:r>
              <a:rPr lang="en-US" sz="4000" dirty="0">
                <a:cs typeface="Times New Roman" panose="02020603050405020304" pitchFamily="18" charset="0"/>
              </a:rPr>
              <a:t>Act with prudence</a:t>
            </a:r>
          </a:p>
          <a:p>
            <a:pPr marL="571500" indent="-571500" algn="l">
              <a:buFont typeface="Arial" panose="020B0604020202020204" pitchFamily="34" charset="0"/>
              <a:buChar char="•"/>
            </a:pPr>
            <a:r>
              <a:rPr lang="en-US" sz="4000" dirty="0">
                <a:cs typeface="Times New Roman" panose="02020603050405020304" pitchFamily="18" charset="0"/>
              </a:rPr>
              <a:t>Whether the non-Federal entity significantly deviates from its established practices and policies </a:t>
            </a:r>
          </a:p>
          <a:p>
            <a:pPr marL="571500" indent="-571500" algn="l">
              <a:buFont typeface="Arial" panose="020B0604020202020204" pitchFamily="34" charset="0"/>
              <a:buChar char="•"/>
            </a:pPr>
            <a:endParaRPr lang="en-US" sz="4000" dirty="0">
              <a:cs typeface="Times New Roman" panose="02020603050405020304" pitchFamily="18" charset="0"/>
            </a:endParaRPr>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3518077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Autofit/>
          </a:bodyPr>
          <a:lstStyle/>
          <a:p>
            <a:r>
              <a:rPr lang="en-US" sz="4400" b="1" dirty="0">
                <a:latin typeface="+mn-lt"/>
              </a:rPr>
              <a:t>Allocable Costs (§200.405)</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1162050" y="2027215"/>
            <a:ext cx="10359390" cy="3104855"/>
          </a:xfrm>
        </p:spPr>
        <p:txBody>
          <a:bodyPr>
            <a:normAutofit/>
          </a:bodyPr>
          <a:lstStyle/>
          <a:p>
            <a:pPr algn="l"/>
            <a:endParaRPr lang="en-US" sz="3200" dirty="0"/>
          </a:p>
          <a:p>
            <a:pPr marL="342900" indent="-342900" algn="l">
              <a:buFont typeface="Arial" panose="020B0604020202020204" pitchFamily="34" charset="0"/>
              <a:buChar char="•"/>
            </a:pPr>
            <a:r>
              <a:rPr lang="en-US" sz="2400" dirty="0">
                <a:cs typeface="Times New Roman" panose="02020603050405020304" pitchFamily="18" charset="0"/>
              </a:rPr>
              <a:t>Is incurred specifically for the Federal award</a:t>
            </a:r>
          </a:p>
          <a:p>
            <a:pPr marL="342900" indent="-342900" algn="l">
              <a:buFont typeface="Arial" panose="020B0604020202020204" pitchFamily="34" charset="0"/>
              <a:buChar char="•"/>
            </a:pPr>
            <a:r>
              <a:rPr lang="en-US" sz="2400" dirty="0">
                <a:cs typeface="Times New Roman" panose="02020603050405020304" pitchFamily="18" charset="0"/>
              </a:rPr>
              <a:t>Benefits both the federal award and other work of the non-Federal entity and is assignable in part to the Federal award in accordance with the Cost Principles in </a:t>
            </a:r>
            <a:r>
              <a:rPr lang="en-US" dirty="0">
                <a:cs typeface="Times New Roman" panose="02020603050405020304" pitchFamily="18" charset="0"/>
              </a:rPr>
              <a:t>2 CFR 200, Subpart E.</a:t>
            </a:r>
            <a:endParaRPr lang="en-US" sz="2400" dirty="0">
              <a:cs typeface="Times New Roman" panose="02020603050405020304" pitchFamily="18" charset="0"/>
            </a:endParaRPr>
          </a:p>
          <a:p>
            <a:pPr marL="342900" indent="-342900" algn="l">
              <a:buFont typeface="Arial" panose="020B0604020202020204" pitchFamily="34" charset="0"/>
              <a:buChar char="•"/>
            </a:pPr>
            <a:r>
              <a:rPr lang="en-US" sz="2400" dirty="0">
                <a:cs typeface="Times New Roman" panose="02020603050405020304" pitchFamily="18" charset="0"/>
              </a:rPr>
              <a:t>Is necessary to the overall operation of the nonfederal entity</a:t>
            </a:r>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299198"/>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431495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rmAutofit/>
          </a:bodyPr>
          <a:lstStyle/>
          <a:p>
            <a:r>
              <a:rPr lang="en-US" sz="4000" b="1" dirty="0">
                <a:latin typeface="+mn-lt"/>
              </a:rPr>
              <a:t>Applicable Credits - Definition</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1325880" y="2080260"/>
            <a:ext cx="9342120" cy="3051810"/>
          </a:xfrm>
        </p:spPr>
        <p:txBody>
          <a:bodyPr>
            <a:normAutofit fontScale="85000" lnSpcReduction="20000"/>
          </a:bodyPr>
          <a:lstStyle/>
          <a:p>
            <a:pPr algn="l"/>
            <a:r>
              <a:rPr lang="en-US" sz="3200" dirty="0"/>
              <a:t>§ 200.406 –Applicable credits refer to those receipts or reduction-of-expenditure-type transactions that offset or reduce expense items allocable to the Federal award as direct or indirect (F&amp;A) costs. </a:t>
            </a:r>
            <a:r>
              <a:rPr lang="en-US" sz="3200" b="1" dirty="0"/>
              <a:t>Examples of such transactions are: purchase discounts, rebates or allowances, recoveries or indemnities on losses, insurance refunds or rebates, and adjustments of overpayments or erroneous charges.</a:t>
            </a:r>
            <a:r>
              <a:rPr lang="en-US" sz="3200" dirty="0"/>
              <a:t> To the extent that such credits accruing to or received by the non-Federal entity relate to allowable costs, they must be credited to the Federal award either as a cost reduction or cash refund, as appropriate.</a:t>
            </a:r>
          </a:p>
          <a:p>
            <a:pPr algn="l"/>
            <a:endParaRPr lang="en-US" sz="3200" dirty="0"/>
          </a:p>
          <a:p>
            <a:pPr algn="l"/>
            <a:endParaRPr lang="en-US" sz="32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326572"/>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947412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rmAutofit/>
          </a:bodyPr>
          <a:lstStyle/>
          <a:p>
            <a:r>
              <a:rPr lang="en-US" sz="4000" b="1" dirty="0">
                <a:latin typeface="+mn-lt"/>
              </a:rPr>
              <a:t>Direct Costs - Definition</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1325880" y="2080260"/>
            <a:ext cx="9342120" cy="3051810"/>
          </a:xfrm>
        </p:spPr>
        <p:txBody>
          <a:bodyPr>
            <a:normAutofit fontScale="85000" lnSpcReduction="20000"/>
          </a:bodyPr>
          <a:lstStyle/>
          <a:p>
            <a:pPr marL="457200" indent="-457200" algn="l">
              <a:buFont typeface="Arial" panose="020B0604020202020204" pitchFamily="34" charset="0"/>
              <a:buChar char="•"/>
            </a:pPr>
            <a:r>
              <a:rPr lang="en-US" sz="3200" dirty="0"/>
              <a:t>§ 200.413 Direct costs.(a) General. Direct costs are those costs that can be identified specifically with a particular final cost objective, such as a Federal award, or other internally or externally funded activity, or that can be directly assigned to such activities relatively easily with a high degree of accuracy.</a:t>
            </a:r>
          </a:p>
          <a:p>
            <a:pPr algn="l"/>
            <a:endParaRPr lang="en-US" sz="3200" dirty="0"/>
          </a:p>
          <a:p>
            <a:pPr marL="457200" indent="-457200" algn="l">
              <a:buFont typeface="Arial" panose="020B0604020202020204" pitchFamily="34" charset="0"/>
              <a:buChar char="•"/>
            </a:pPr>
            <a:r>
              <a:rPr lang="en-US" sz="3200" dirty="0"/>
              <a:t>Costs incurred for the same purpose in like circumstances must be treated consistently as either direct or indirect (F&amp;A) costs.</a:t>
            </a:r>
          </a:p>
          <a:p>
            <a:pPr algn="l"/>
            <a:endParaRPr lang="en-US" sz="3200" dirty="0"/>
          </a:p>
          <a:p>
            <a:pPr algn="l"/>
            <a:endParaRPr lang="en-US" sz="32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326572"/>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1788802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C683-DB7D-4328-B6C8-847C0FC2E13F}"/>
              </a:ext>
            </a:extLst>
          </p:cNvPr>
          <p:cNvSpPr>
            <a:spLocks noGrp="1"/>
          </p:cNvSpPr>
          <p:nvPr>
            <p:ph type="ctrTitle"/>
          </p:nvPr>
        </p:nvSpPr>
        <p:spPr>
          <a:xfrm>
            <a:off x="1524000" y="608648"/>
            <a:ext cx="9144000" cy="1082991"/>
          </a:xfrm>
        </p:spPr>
        <p:txBody>
          <a:bodyPr>
            <a:normAutofit/>
          </a:bodyPr>
          <a:lstStyle/>
          <a:p>
            <a:r>
              <a:rPr lang="en-US" sz="4000" b="1" dirty="0">
                <a:latin typeface="+mn-lt"/>
              </a:rPr>
              <a:t>Examples of Direct Costs</a:t>
            </a:r>
          </a:p>
        </p:txBody>
      </p:sp>
      <p:sp>
        <p:nvSpPr>
          <p:cNvPr id="3" name="Subtitle 2">
            <a:extLst>
              <a:ext uri="{FF2B5EF4-FFF2-40B4-BE49-F238E27FC236}">
                <a16:creationId xmlns:a16="http://schemas.microsoft.com/office/drawing/2014/main" id="{53E40246-DC5F-4B20-92FC-893942E18E4E}"/>
              </a:ext>
            </a:extLst>
          </p:cNvPr>
          <p:cNvSpPr>
            <a:spLocks noGrp="1"/>
          </p:cNvSpPr>
          <p:nvPr>
            <p:ph type="subTitle" idx="1"/>
          </p:nvPr>
        </p:nvSpPr>
        <p:spPr>
          <a:xfrm>
            <a:off x="1211580" y="2251710"/>
            <a:ext cx="9456420" cy="2880360"/>
          </a:xfrm>
        </p:spPr>
        <p:txBody>
          <a:bodyPr>
            <a:normAutofit fontScale="92500" lnSpcReduction="20000"/>
          </a:bodyPr>
          <a:lstStyle/>
          <a:p>
            <a:pPr marL="571500" indent="-571500" algn="l">
              <a:buFont typeface="Arial" panose="020B0604020202020204" pitchFamily="34" charset="0"/>
              <a:buChar char="•"/>
            </a:pPr>
            <a:r>
              <a:rPr lang="en-US" sz="4000" dirty="0">
                <a:cs typeface="Times New Roman" panose="02020603050405020304" pitchFamily="18" charset="0"/>
              </a:rPr>
              <a:t>Salaries, wages, and benefits of employees directly performing services related to a specific project or cost objective</a:t>
            </a:r>
          </a:p>
          <a:p>
            <a:pPr marL="0" indent="0">
              <a:buNone/>
            </a:pPr>
            <a:endParaRPr lang="en-US" sz="4000" dirty="0">
              <a:cs typeface="Times New Roman" panose="02020603050405020304" pitchFamily="18" charset="0"/>
            </a:endParaRPr>
          </a:p>
          <a:p>
            <a:pPr marL="571500" indent="-571500" algn="l">
              <a:buFont typeface="Arial" panose="020B0604020202020204" pitchFamily="34" charset="0"/>
              <a:buChar char="•"/>
            </a:pPr>
            <a:r>
              <a:rPr lang="en-US" sz="4000" dirty="0">
                <a:cs typeface="Times New Roman" panose="02020603050405020304" pitchFamily="18" charset="0"/>
              </a:rPr>
              <a:t>Travel costs incurred in the performance of direct services</a:t>
            </a:r>
          </a:p>
          <a:p>
            <a:pPr algn="l"/>
            <a:endParaRPr lang="en-US" sz="3200" dirty="0"/>
          </a:p>
          <a:p>
            <a:pPr algn="l"/>
            <a:endParaRPr lang="en-US" sz="3200" dirty="0"/>
          </a:p>
          <a:p>
            <a:endParaRPr lang="en-US" dirty="0"/>
          </a:p>
        </p:txBody>
      </p:sp>
      <p:sp>
        <p:nvSpPr>
          <p:cNvPr id="6" name="Rectangle 5">
            <a:extLst>
              <a:ext uri="{FF2B5EF4-FFF2-40B4-BE49-F238E27FC236}">
                <a16:creationId xmlns:a16="http://schemas.microsoft.com/office/drawing/2014/main" id="{1C18A63B-DC0A-4B53-B268-DD17F6A252BB}"/>
              </a:ext>
            </a:extLst>
          </p:cNvPr>
          <p:cNvSpPr/>
          <p:nvPr/>
        </p:nvSpPr>
        <p:spPr>
          <a:xfrm flipH="1">
            <a:off x="3260" y="-26126"/>
            <a:ext cx="12188740" cy="326572"/>
          </a:xfrm>
          <a:prstGeom prst="rect">
            <a:avLst/>
          </a:prstGeom>
          <a:solidFill>
            <a:srgbClr val="1A5C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descr="A picture containing shoji, building&#10;&#10;Description automatically generated">
            <a:extLst>
              <a:ext uri="{FF2B5EF4-FFF2-40B4-BE49-F238E27FC236}">
                <a16:creationId xmlns:a16="http://schemas.microsoft.com/office/drawing/2014/main" id="{EAF57866-7F67-4C54-971B-98CC74EC4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610" y="5467646"/>
            <a:ext cx="2440579" cy="1468732"/>
          </a:xfrm>
          <a:prstGeom prst="rect">
            <a:avLst/>
          </a:prstGeom>
        </p:spPr>
      </p:pic>
    </p:spTree>
    <p:extLst>
      <p:ext uri="{BB962C8B-B14F-4D97-AF65-F5344CB8AC3E}">
        <p14:creationId xmlns:p14="http://schemas.microsoft.com/office/powerpoint/2010/main" val="2498608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1362</TotalTime>
  <Words>2290</Words>
  <Application>Microsoft Office PowerPoint</Application>
  <PresentationFormat>Widescreen</PresentationFormat>
  <Paragraphs>209</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Financial Management Cost Principles</vt:lpstr>
      <vt:lpstr>Applicable Requirements</vt:lpstr>
      <vt:lpstr>Composition of costs (§ 200.402)</vt:lpstr>
      <vt:lpstr>Factors affecting allowability (§ 200.403)</vt:lpstr>
      <vt:lpstr>Reasonable Costs (§200.404)</vt:lpstr>
      <vt:lpstr>Allocable Costs (§200.405)</vt:lpstr>
      <vt:lpstr>Applicable Credits - Definition</vt:lpstr>
      <vt:lpstr>Direct Costs - Definition</vt:lpstr>
      <vt:lpstr>Examples of Direct Costs</vt:lpstr>
      <vt:lpstr>Examples of Unallowable Costs</vt:lpstr>
      <vt:lpstr>Questions to be Answered</vt:lpstr>
      <vt:lpstr>Some Background on Cost Classification</vt:lpstr>
      <vt:lpstr>Cost Classification Examples</vt:lpstr>
      <vt:lpstr>Key Terms</vt:lpstr>
      <vt:lpstr>Points to Keep in Mind</vt:lpstr>
      <vt:lpstr>Indirect (F&amp;A) Costs -Definition</vt:lpstr>
      <vt:lpstr>Examples of Indirect Costs</vt:lpstr>
      <vt:lpstr>Cost Objective </vt:lpstr>
      <vt:lpstr>CDBG Cost Objective Examples</vt:lpstr>
      <vt:lpstr>Indirect Cost Rate</vt:lpstr>
      <vt:lpstr>Types of Indirect Cost Rates</vt:lpstr>
      <vt:lpstr>10% De Minimis Rate</vt:lpstr>
      <vt:lpstr>10% De Minimis Rate cont’d </vt:lpstr>
      <vt:lpstr>Government Wide Central Service  Cost Allocation Plan</vt:lpstr>
      <vt:lpstr>Indirect Cost Rate Proposal (ICRP)</vt:lpstr>
      <vt:lpstr>Indirect Cost Rate Proposal - cont’d </vt:lpstr>
      <vt:lpstr>Cognizant Agency Determination</vt:lpstr>
      <vt:lpstr>Preliminary Steps - Documentation </vt:lpstr>
      <vt:lpstr>Submission Requirements Government Wide Central Service Cost Allocation Plans</vt:lpstr>
      <vt:lpstr>Submission Requirements Indirect Cost Rate Proposal (ICRP) Governmental Entity</vt:lpstr>
      <vt:lpstr>Submission Requirements ICRP from Nonprofit Organization </vt:lpstr>
      <vt:lpstr>Submission Instructions</vt:lpstr>
      <vt:lpstr>Recovering Indirect Costs </vt:lpstr>
      <vt:lpstr>Recovering Indirect Costs cont’d </vt:lpstr>
      <vt:lpstr>Limitations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Jim Welfley</dc:creator>
  <cp:lastModifiedBy>Webster, Paul</cp:lastModifiedBy>
  <cp:revision>205</cp:revision>
  <dcterms:created xsi:type="dcterms:W3CDTF">2021-05-27T15:10:53Z</dcterms:created>
  <dcterms:modified xsi:type="dcterms:W3CDTF">2021-06-17T15:34:31Z</dcterms:modified>
</cp:coreProperties>
</file>